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64" r:id="rId2"/>
    <p:sldId id="267" r:id="rId3"/>
    <p:sldId id="505" r:id="rId4"/>
    <p:sldId id="268" r:id="rId5"/>
    <p:sldId id="295" r:id="rId6"/>
    <p:sldId id="296" r:id="rId7"/>
    <p:sldId id="297" r:id="rId8"/>
    <p:sldId id="298" r:id="rId9"/>
    <p:sldId id="302" r:id="rId10"/>
    <p:sldId id="301" r:id="rId11"/>
    <p:sldId id="300" r:id="rId12"/>
    <p:sldId id="303" r:id="rId13"/>
    <p:sldId id="304" r:id="rId14"/>
    <p:sldId id="307" r:id="rId15"/>
    <p:sldId id="308" r:id="rId16"/>
    <p:sldId id="309" r:id="rId17"/>
    <p:sldId id="310" r:id="rId18"/>
    <p:sldId id="311" r:id="rId19"/>
    <p:sldId id="312" r:id="rId20"/>
    <p:sldId id="316" r:id="rId21"/>
    <p:sldId id="315" r:id="rId22"/>
    <p:sldId id="317" r:id="rId23"/>
    <p:sldId id="313" r:id="rId24"/>
    <p:sldId id="314" r:id="rId25"/>
    <p:sldId id="507" r:id="rId26"/>
    <p:sldId id="318" r:id="rId27"/>
    <p:sldId id="286" r:id="rId28"/>
    <p:sldId id="319" r:id="rId29"/>
    <p:sldId id="321" r:id="rId30"/>
    <p:sldId id="322" r:id="rId31"/>
    <p:sldId id="506" r:id="rId32"/>
    <p:sldId id="323" r:id="rId33"/>
    <p:sldId id="326" r:id="rId34"/>
    <p:sldId id="325" r:id="rId35"/>
    <p:sldId id="327" r:id="rId36"/>
    <p:sldId id="330" r:id="rId37"/>
    <p:sldId id="280" r:id="rId38"/>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267"/>
            <p14:sldId id="505"/>
            <p14:sldId id="268"/>
            <p14:sldId id="295"/>
            <p14:sldId id="296"/>
            <p14:sldId id="297"/>
            <p14:sldId id="298"/>
            <p14:sldId id="302"/>
            <p14:sldId id="301"/>
            <p14:sldId id="300"/>
            <p14:sldId id="303"/>
            <p14:sldId id="304"/>
            <p14:sldId id="307"/>
            <p14:sldId id="308"/>
            <p14:sldId id="309"/>
            <p14:sldId id="310"/>
            <p14:sldId id="311"/>
            <p14:sldId id="312"/>
            <p14:sldId id="316"/>
            <p14:sldId id="315"/>
            <p14:sldId id="317"/>
            <p14:sldId id="313"/>
            <p14:sldId id="314"/>
            <p14:sldId id="507"/>
            <p14:sldId id="318"/>
            <p14:sldId id="286"/>
            <p14:sldId id="319"/>
            <p14:sldId id="321"/>
            <p14:sldId id="322"/>
            <p14:sldId id="506"/>
            <p14:sldId id="323"/>
            <p14:sldId id="326"/>
            <p14:sldId id="325"/>
            <p14:sldId id="327"/>
            <p14:sldId id="330"/>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BD7AA-AEE6-4F31-9DE7-35E91F1BDF03}" v="16" dt="2024-05-09T14:14:02.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0" autoAdjust="0"/>
    <p:restoredTop sz="80261" autoAdjust="0"/>
  </p:normalViewPr>
  <p:slideViewPr>
    <p:cSldViewPr snapToGrid="0" snapToObjects="1">
      <p:cViewPr varScale="1">
        <p:scale>
          <a:sx n="110" d="100"/>
          <a:sy n="110" d="100"/>
        </p:scale>
        <p:origin x="52" y="484"/>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2760" y="31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FC7699A8-6941-4172-BF60-63279746831A}"/>
    <pc:docChg chg="undo custSel addSld delSld modSld modSection">
      <pc:chgData name="Cooling, Chris" userId="6dcf99c9-2ba5-410a-8445-0893a3d1421f" providerId="ADAL" clId="{FC7699A8-6941-4172-BF60-63279746831A}" dt="2024-03-27T15:37:30.143" v="116" actId="1076"/>
      <pc:docMkLst>
        <pc:docMk/>
      </pc:docMkLst>
      <pc:sldChg chg="addSp delSp modSp mod">
        <pc:chgData name="Cooling, Chris" userId="6dcf99c9-2ba5-410a-8445-0893a3d1421f" providerId="ADAL" clId="{FC7699A8-6941-4172-BF60-63279746831A}" dt="2024-03-27T15:25:45.102" v="61" actId="1076"/>
        <pc:sldMkLst>
          <pc:docMk/>
          <pc:sldMk cId="46157443" sldId="321"/>
        </pc:sldMkLst>
        <pc:spChg chg="mod">
          <ac:chgData name="Cooling, Chris" userId="6dcf99c9-2ba5-410a-8445-0893a3d1421f" providerId="ADAL" clId="{FC7699A8-6941-4172-BF60-63279746831A}" dt="2024-03-27T15:21:26.801" v="45" actId="20577"/>
          <ac:spMkLst>
            <pc:docMk/>
            <pc:sldMk cId="46157443" sldId="321"/>
            <ac:spMk id="3" creationId="{603AC519-287E-431C-AC14-B4D6EEF203DB}"/>
          </ac:spMkLst>
        </pc:spChg>
        <pc:picChg chg="del">
          <ac:chgData name="Cooling, Chris" userId="6dcf99c9-2ba5-410a-8445-0893a3d1421f" providerId="ADAL" clId="{FC7699A8-6941-4172-BF60-63279746831A}" dt="2024-03-27T15:25:19.554" v="56" actId="478"/>
          <ac:picMkLst>
            <pc:docMk/>
            <pc:sldMk cId="46157443" sldId="321"/>
            <ac:picMk id="7" creationId="{49A708A5-B26B-476D-9BA0-FA6D6B6DBC6A}"/>
          </ac:picMkLst>
        </pc:picChg>
        <pc:picChg chg="add mod">
          <ac:chgData name="Cooling, Chris" userId="6dcf99c9-2ba5-410a-8445-0893a3d1421f" providerId="ADAL" clId="{FC7699A8-6941-4172-BF60-63279746831A}" dt="2024-03-27T15:25:45.102" v="61" actId="1076"/>
          <ac:picMkLst>
            <pc:docMk/>
            <pc:sldMk cId="46157443" sldId="321"/>
            <ac:picMk id="8" creationId="{851A7C52-619C-7CD8-7E75-1CED7171D1D5}"/>
          </ac:picMkLst>
        </pc:picChg>
      </pc:sldChg>
      <pc:sldChg chg="addSp delSp modSp add del mod">
        <pc:chgData name="Cooling, Chris" userId="6dcf99c9-2ba5-410a-8445-0893a3d1421f" providerId="ADAL" clId="{FC7699A8-6941-4172-BF60-63279746831A}" dt="2024-03-27T15:24:23.629" v="53" actId="1076"/>
        <pc:sldMkLst>
          <pc:docMk/>
          <pc:sldMk cId="687175056" sldId="322"/>
        </pc:sldMkLst>
        <pc:picChg chg="add mod">
          <ac:chgData name="Cooling, Chris" userId="6dcf99c9-2ba5-410a-8445-0893a3d1421f" providerId="ADAL" clId="{FC7699A8-6941-4172-BF60-63279746831A}" dt="2024-03-27T15:24:23.629" v="53" actId="1076"/>
          <ac:picMkLst>
            <pc:docMk/>
            <pc:sldMk cId="687175056" sldId="322"/>
            <ac:picMk id="7" creationId="{4059D58D-CD17-7022-9AFB-6DCFE1A5FDF2}"/>
          </ac:picMkLst>
        </pc:picChg>
        <pc:picChg chg="del">
          <ac:chgData name="Cooling, Chris" userId="6dcf99c9-2ba5-410a-8445-0893a3d1421f" providerId="ADAL" clId="{FC7699A8-6941-4172-BF60-63279746831A}" dt="2024-03-27T15:24:16.603" v="50" actId="478"/>
          <ac:picMkLst>
            <pc:docMk/>
            <pc:sldMk cId="687175056" sldId="322"/>
            <ac:picMk id="10" creationId="{4D78C260-C796-47C0-B4E0-8CBE71F4DAFD}"/>
          </ac:picMkLst>
        </pc:picChg>
      </pc:sldChg>
      <pc:sldChg chg="addSp delSp modSp mod">
        <pc:chgData name="Cooling, Chris" userId="6dcf99c9-2ba5-410a-8445-0893a3d1421f" providerId="ADAL" clId="{FC7699A8-6941-4172-BF60-63279746831A}" dt="2024-03-27T15:34:36.527" v="94" actId="1076"/>
        <pc:sldMkLst>
          <pc:docMk/>
          <pc:sldMk cId="1473867814" sldId="323"/>
        </pc:sldMkLst>
        <pc:picChg chg="del">
          <ac:chgData name="Cooling, Chris" userId="6dcf99c9-2ba5-410a-8445-0893a3d1421f" providerId="ADAL" clId="{FC7699A8-6941-4172-BF60-63279746831A}" dt="2024-03-27T15:33:56.155" v="82" actId="478"/>
          <ac:picMkLst>
            <pc:docMk/>
            <pc:sldMk cId="1473867814" sldId="323"/>
            <ac:picMk id="5" creationId="{C333ED24-F00D-4F7B-9738-5AD6ECAE84B3}"/>
          </ac:picMkLst>
        </pc:picChg>
        <pc:picChg chg="add mod">
          <ac:chgData name="Cooling, Chris" userId="6dcf99c9-2ba5-410a-8445-0893a3d1421f" providerId="ADAL" clId="{FC7699A8-6941-4172-BF60-63279746831A}" dt="2024-03-27T15:31:43.198" v="73" actId="1076"/>
          <ac:picMkLst>
            <pc:docMk/>
            <pc:sldMk cId="1473867814" sldId="323"/>
            <ac:picMk id="6" creationId="{CB1F0A13-3910-5E95-E8FD-77F81E8A98FC}"/>
          </ac:picMkLst>
        </pc:picChg>
        <pc:picChg chg="del">
          <ac:chgData name="Cooling, Chris" userId="6dcf99c9-2ba5-410a-8445-0893a3d1421f" providerId="ADAL" clId="{FC7699A8-6941-4172-BF60-63279746831A}" dt="2024-03-27T15:30:46.415" v="62" actId="478"/>
          <ac:picMkLst>
            <pc:docMk/>
            <pc:sldMk cId="1473867814" sldId="323"/>
            <ac:picMk id="7" creationId="{9A85F62D-8290-41FA-A0AE-139DFA263FB5}"/>
          </ac:picMkLst>
        </pc:picChg>
        <pc:picChg chg="del">
          <ac:chgData name="Cooling, Chris" userId="6dcf99c9-2ba5-410a-8445-0893a3d1421f" providerId="ADAL" clId="{FC7699A8-6941-4172-BF60-63279746831A}" dt="2024-03-27T15:32:26.940" v="74" actId="478"/>
          <ac:picMkLst>
            <pc:docMk/>
            <pc:sldMk cId="1473867814" sldId="323"/>
            <ac:picMk id="9" creationId="{0CB370C2-1B4C-4B4A-BBA7-7BDBCE9D7D20}"/>
          </ac:picMkLst>
        </pc:picChg>
        <pc:picChg chg="add mod">
          <ac:chgData name="Cooling, Chris" userId="6dcf99c9-2ba5-410a-8445-0893a3d1421f" providerId="ADAL" clId="{FC7699A8-6941-4172-BF60-63279746831A}" dt="2024-03-27T15:34:17.025" v="90" actId="14100"/>
          <ac:picMkLst>
            <pc:docMk/>
            <pc:sldMk cId="1473867814" sldId="323"/>
            <ac:picMk id="10" creationId="{4E771CE8-6C1C-63F0-30ED-7DB43FFE2EBC}"/>
          </ac:picMkLst>
        </pc:picChg>
        <pc:picChg chg="add mod">
          <ac:chgData name="Cooling, Chris" userId="6dcf99c9-2ba5-410a-8445-0893a3d1421f" providerId="ADAL" clId="{FC7699A8-6941-4172-BF60-63279746831A}" dt="2024-03-27T15:34:36.527" v="94" actId="1076"/>
          <ac:picMkLst>
            <pc:docMk/>
            <pc:sldMk cId="1473867814" sldId="323"/>
            <ac:picMk id="15" creationId="{75B9A0A6-7A32-1515-6A7A-22542D9E1E7B}"/>
          </ac:picMkLst>
        </pc:picChg>
      </pc:sldChg>
      <pc:sldChg chg="addSp delSp modSp mod">
        <pc:chgData name="Cooling, Chris" userId="6dcf99c9-2ba5-410a-8445-0893a3d1421f" providerId="ADAL" clId="{FC7699A8-6941-4172-BF60-63279746831A}" dt="2024-03-27T15:37:30.143" v="116" actId="1076"/>
        <pc:sldMkLst>
          <pc:docMk/>
          <pc:sldMk cId="3072310417" sldId="326"/>
        </pc:sldMkLst>
        <pc:spChg chg="mod">
          <ac:chgData name="Cooling, Chris" userId="6dcf99c9-2ba5-410a-8445-0893a3d1421f" providerId="ADAL" clId="{FC7699A8-6941-4172-BF60-63279746831A}" dt="2024-03-27T15:37:08.460" v="112" actId="20577"/>
          <ac:spMkLst>
            <pc:docMk/>
            <pc:sldMk cId="3072310417" sldId="326"/>
            <ac:spMk id="3" creationId="{603AC519-287E-431C-AC14-B4D6EEF203DB}"/>
          </ac:spMkLst>
        </pc:spChg>
        <pc:picChg chg="del">
          <ac:chgData name="Cooling, Chris" userId="6dcf99c9-2ba5-410a-8445-0893a3d1421f" providerId="ADAL" clId="{FC7699A8-6941-4172-BF60-63279746831A}" dt="2024-03-27T15:37:19.683" v="113" actId="478"/>
          <ac:picMkLst>
            <pc:docMk/>
            <pc:sldMk cId="3072310417" sldId="326"/>
            <ac:picMk id="5" creationId="{6C621376-21F5-469F-A4DC-7DA8CEDD39BD}"/>
          </ac:picMkLst>
        </pc:picChg>
        <pc:picChg chg="add mod">
          <ac:chgData name="Cooling, Chris" userId="6dcf99c9-2ba5-410a-8445-0893a3d1421f" providerId="ADAL" clId="{FC7699A8-6941-4172-BF60-63279746831A}" dt="2024-03-27T15:37:30.143" v="116" actId="1076"/>
          <ac:picMkLst>
            <pc:docMk/>
            <pc:sldMk cId="3072310417" sldId="326"/>
            <ac:picMk id="6" creationId="{7C29EDB8-EBB7-1B26-3064-1AF39DE8AD30}"/>
          </ac:picMkLst>
        </pc:picChg>
      </pc:sldChg>
    </pc:docChg>
  </pc:docChgLst>
  <pc:docChgLst>
    <pc:chgData name="Cooling, Chris" userId="6dcf99c9-2ba5-410a-8445-0893a3d1421f" providerId="ADAL" clId="{A2ABD7AA-AEE6-4F31-9DE7-35E91F1BDF03}"/>
    <pc:docChg chg="undo custSel addSld delSld modSld modSection">
      <pc:chgData name="Cooling, Chris" userId="6dcf99c9-2ba5-410a-8445-0893a3d1421f" providerId="ADAL" clId="{A2ABD7AA-AEE6-4F31-9DE7-35E91F1BDF03}" dt="2024-05-09T14:14:18.016" v="5800" actId="47"/>
      <pc:docMkLst>
        <pc:docMk/>
      </pc:docMkLst>
      <pc:sldChg chg="del">
        <pc:chgData name="Cooling, Chris" userId="6dcf99c9-2ba5-410a-8445-0893a3d1421f" providerId="ADAL" clId="{A2ABD7AA-AEE6-4F31-9DE7-35E91F1BDF03}" dt="2024-05-09T09:13:51.763" v="4533" actId="47"/>
        <pc:sldMkLst>
          <pc:docMk/>
          <pc:sldMk cId="3718216746" sldId="292"/>
        </pc:sldMkLst>
      </pc:sldChg>
      <pc:sldChg chg="modSp mod modNotesTx">
        <pc:chgData name="Cooling, Chris" userId="6dcf99c9-2ba5-410a-8445-0893a3d1421f" providerId="ADAL" clId="{A2ABD7AA-AEE6-4F31-9DE7-35E91F1BDF03}" dt="2024-05-09T14:04:56.953" v="5758" actId="20577"/>
        <pc:sldMkLst>
          <pc:docMk/>
          <pc:sldMk cId="3485628822" sldId="295"/>
        </pc:sldMkLst>
        <pc:spChg chg="mod">
          <ac:chgData name="Cooling, Chris" userId="6dcf99c9-2ba5-410a-8445-0893a3d1421f" providerId="ADAL" clId="{A2ABD7AA-AEE6-4F31-9DE7-35E91F1BDF03}" dt="2024-05-09T14:04:56.953" v="5758" actId="20577"/>
          <ac:spMkLst>
            <pc:docMk/>
            <pc:sldMk cId="3485628822" sldId="295"/>
            <ac:spMk id="2" creationId="{00000000-0000-0000-0000-000000000000}"/>
          </ac:spMkLst>
        </pc:spChg>
        <pc:spChg chg="mod">
          <ac:chgData name="Cooling, Chris" userId="6dcf99c9-2ba5-410a-8445-0893a3d1421f" providerId="ADAL" clId="{A2ABD7AA-AEE6-4F31-9DE7-35E91F1BDF03}" dt="2024-05-09T08:27:27.587" v="2512" actId="20577"/>
          <ac:spMkLst>
            <pc:docMk/>
            <pc:sldMk cId="3485628822" sldId="295"/>
            <ac:spMk id="3" creationId="{00000000-0000-0000-0000-000000000000}"/>
          </ac:spMkLst>
        </pc:spChg>
      </pc:sldChg>
      <pc:sldChg chg="modSp mod modNotesTx">
        <pc:chgData name="Cooling, Chris" userId="6dcf99c9-2ba5-410a-8445-0893a3d1421f" providerId="ADAL" clId="{A2ABD7AA-AEE6-4F31-9DE7-35E91F1BDF03}" dt="2024-05-09T14:04:47.554" v="5754" actId="20577"/>
        <pc:sldMkLst>
          <pc:docMk/>
          <pc:sldMk cId="2191292543" sldId="296"/>
        </pc:sldMkLst>
        <pc:spChg chg="mod">
          <ac:chgData name="Cooling, Chris" userId="6dcf99c9-2ba5-410a-8445-0893a3d1421f" providerId="ADAL" clId="{A2ABD7AA-AEE6-4F31-9DE7-35E91F1BDF03}" dt="2024-05-09T14:04:47.554" v="5754" actId="20577"/>
          <ac:spMkLst>
            <pc:docMk/>
            <pc:sldMk cId="2191292543" sldId="296"/>
            <ac:spMk id="2" creationId="{00000000-0000-0000-0000-000000000000}"/>
          </ac:spMkLst>
        </pc:spChg>
        <pc:spChg chg="mod">
          <ac:chgData name="Cooling, Chris" userId="6dcf99c9-2ba5-410a-8445-0893a3d1421f" providerId="ADAL" clId="{A2ABD7AA-AEE6-4F31-9DE7-35E91F1BDF03}" dt="2024-05-09T09:13:19.618" v="4531" actId="20577"/>
          <ac:spMkLst>
            <pc:docMk/>
            <pc:sldMk cId="2191292543" sldId="296"/>
            <ac:spMk id="3" creationId="{00000000-0000-0000-0000-000000000000}"/>
          </ac:spMkLst>
        </pc:spChg>
      </pc:sldChg>
      <pc:sldChg chg="modSp mod">
        <pc:chgData name="Cooling, Chris" userId="6dcf99c9-2ba5-410a-8445-0893a3d1421f" providerId="ADAL" clId="{A2ABD7AA-AEE6-4F31-9DE7-35E91F1BDF03}" dt="2024-05-09T14:05:26.043" v="5760" actId="20577"/>
        <pc:sldMkLst>
          <pc:docMk/>
          <pc:sldMk cId="2812092125" sldId="297"/>
        </pc:sldMkLst>
        <pc:spChg chg="mod">
          <ac:chgData name="Cooling, Chris" userId="6dcf99c9-2ba5-410a-8445-0893a3d1421f" providerId="ADAL" clId="{A2ABD7AA-AEE6-4F31-9DE7-35E91F1BDF03}" dt="2024-05-09T14:05:26.043" v="5760" actId="20577"/>
          <ac:spMkLst>
            <pc:docMk/>
            <pc:sldMk cId="2812092125" sldId="297"/>
            <ac:spMk id="3" creationId="{00000000-0000-0000-0000-000000000000}"/>
          </ac:spMkLst>
        </pc:spChg>
      </pc:sldChg>
      <pc:sldChg chg="addSp delSp modSp mod modNotesTx">
        <pc:chgData name="Cooling, Chris" userId="6dcf99c9-2ba5-410a-8445-0893a3d1421f" providerId="ADAL" clId="{A2ABD7AA-AEE6-4F31-9DE7-35E91F1BDF03}" dt="2024-05-09T09:12:42.212" v="4455" actId="1076"/>
        <pc:sldMkLst>
          <pc:docMk/>
          <pc:sldMk cId="220242497" sldId="298"/>
        </pc:sldMkLst>
        <pc:spChg chg="mod">
          <ac:chgData name="Cooling, Chris" userId="6dcf99c9-2ba5-410a-8445-0893a3d1421f" providerId="ADAL" clId="{A2ABD7AA-AEE6-4F31-9DE7-35E91F1BDF03}" dt="2024-05-09T09:12:07.190" v="4450" actId="20577"/>
          <ac:spMkLst>
            <pc:docMk/>
            <pc:sldMk cId="220242497" sldId="298"/>
            <ac:spMk id="3" creationId="{00000000-0000-0000-0000-000000000000}"/>
          </ac:spMkLst>
        </pc:spChg>
        <pc:spChg chg="add mod">
          <ac:chgData name="Cooling, Chris" userId="6dcf99c9-2ba5-410a-8445-0893a3d1421f" providerId="ADAL" clId="{A2ABD7AA-AEE6-4F31-9DE7-35E91F1BDF03}" dt="2024-05-09T09:12:32.118" v="4453" actId="208"/>
          <ac:spMkLst>
            <pc:docMk/>
            <pc:sldMk cId="220242497" sldId="298"/>
            <ac:spMk id="8" creationId="{3724276E-B819-4868-EC9E-2A45BB89A012}"/>
          </ac:spMkLst>
        </pc:spChg>
        <pc:spChg chg="add mod">
          <ac:chgData name="Cooling, Chris" userId="6dcf99c9-2ba5-410a-8445-0893a3d1421f" providerId="ADAL" clId="{A2ABD7AA-AEE6-4F31-9DE7-35E91F1BDF03}" dt="2024-05-09T09:12:42.212" v="4455" actId="1076"/>
          <ac:spMkLst>
            <pc:docMk/>
            <pc:sldMk cId="220242497" sldId="298"/>
            <ac:spMk id="9" creationId="{943F2867-2643-29F9-471E-0E3D1AA4A23F}"/>
          </ac:spMkLst>
        </pc:spChg>
        <pc:picChg chg="add mod">
          <ac:chgData name="Cooling, Chris" userId="6dcf99c9-2ba5-410a-8445-0893a3d1421f" providerId="ADAL" clId="{A2ABD7AA-AEE6-4F31-9DE7-35E91F1BDF03}" dt="2024-05-09T08:59:01.531" v="4078" actId="14100"/>
          <ac:picMkLst>
            <pc:docMk/>
            <pc:sldMk cId="220242497" sldId="298"/>
            <ac:picMk id="7" creationId="{D0824804-30E4-6C48-5EFC-18FC7C385441}"/>
          </ac:picMkLst>
        </pc:picChg>
        <pc:picChg chg="del">
          <ac:chgData name="Cooling, Chris" userId="6dcf99c9-2ba5-410a-8445-0893a3d1421f" providerId="ADAL" clId="{A2ABD7AA-AEE6-4F31-9DE7-35E91F1BDF03}" dt="2024-05-09T08:53:22.862" v="3476" actId="478"/>
          <ac:picMkLst>
            <pc:docMk/>
            <pc:sldMk cId="220242497" sldId="298"/>
            <ac:picMk id="10" creationId="{7EA1B5FB-280E-44CE-A03E-74EB3C8ABE9D}"/>
          </ac:picMkLst>
        </pc:picChg>
      </pc:sldChg>
      <pc:sldChg chg="addSp modSp mod">
        <pc:chgData name="Cooling, Chris" userId="6dcf99c9-2ba5-410a-8445-0893a3d1421f" providerId="ADAL" clId="{A2ABD7AA-AEE6-4F31-9DE7-35E91F1BDF03}" dt="2024-05-09T14:07:37.552" v="5778" actId="14100"/>
        <pc:sldMkLst>
          <pc:docMk/>
          <pc:sldMk cId="3438445482" sldId="300"/>
        </pc:sldMkLst>
        <pc:spChg chg="mod">
          <ac:chgData name="Cooling, Chris" userId="6dcf99c9-2ba5-410a-8445-0893a3d1421f" providerId="ADAL" clId="{A2ABD7AA-AEE6-4F31-9DE7-35E91F1BDF03}" dt="2024-05-09T14:07:10.395" v="5773" actId="14100"/>
          <ac:spMkLst>
            <pc:docMk/>
            <pc:sldMk cId="3438445482" sldId="300"/>
            <ac:spMk id="3" creationId="{00000000-0000-0000-0000-000000000000}"/>
          </ac:spMkLst>
        </pc:spChg>
        <pc:spChg chg="add mod">
          <ac:chgData name="Cooling, Chris" userId="6dcf99c9-2ba5-410a-8445-0893a3d1421f" providerId="ADAL" clId="{A2ABD7AA-AEE6-4F31-9DE7-35E91F1BDF03}" dt="2024-05-09T14:07:37.552" v="5778" actId="14100"/>
          <ac:spMkLst>
            <pc:docMk/>
            <pc:sldMk cId="3438445482" sldId="300"/>
            <ac:spMk id="5" creationId="{87E46771-F48B-39F0-4621-91DC5140A06B}"/>
          </ac:spMkLst>
        </pc:spChg>
        <pc:spChg chg="add mod">
          <ac:chgData name="Cooling, Chris" userId="6dcf99c9-2ba5-410a-8445-0893a3d1421f" providerId="ADAL" clId="{A2ABD7AA-AEE6-4F31-9DE7-35E91F1BDF03}" dt="2024-05-09T14:07:27.232" v="5776"/>
          <ac:spMkLst>
            <pc:docMk/>
            <pc:sldMk cId="3438445482" sldId="300"/>
            <ac:spMk id="6" creationId="{6C8E128B-0346-D9E4-F471-91F957394852}"/>
          </ac:spMkLst>
        </pc:spChg>
      </pc:sldChg>
      <pc:sldChg chg="modSp mod modNotesTx">
        <pc:chgData name="Cooling, Chris" userId="6dcf99c9-2ba5-410a-8445-0893a3d1421f" providerId="ADAL" clId="{A2ABD7AA-AEE6-4F31-9DE7-35E91F1BDF03}" dt="2024-05-09T09:08:03.986" v="4394" actId="20577"/>
        <pc:sldMkLst>
          <pc:docMk/>
          <pc:sldMk cId="2866101635" sldId="301"/>
        </pc:sldMkLst>
        <pc:spChg chg="mod">
          <ac:chgData name="Cooling, Chris" userId="6dcf99c9-2ba5-410a-8445-0893a3d1421f" providerId="ADAL" clId="{A2ABD7AA-AEE6-4F31-9DE7-35E91F1BDF03}" dt="2024-05-09T09:07:48.513" v="4377" actId="20577"/>
          <ac:spMkLst>
            <pc:docMk/>
            <pc:sldMk cId="2866101635" sldId="301"/>
            <ac:spMk id="3" creationId="{00000000-0000-0000-0000-000000000000}"/>
          </ac:spMkLst>
        </pc:spChg>
      </pc:sldChg>
      <pc:sldChg chg="modSp mod">
        <pc:chgData name="Cooling, Chris" userId="6dcf99c9-2ba5-410a-8445-0893a3d1421f" providerId="ADAL" clId="{A2ABD7AA-AEE6-4F31-9DE7-35E91F1BDF03}" dt="2024-05-09T09:09:35.130" v="4432" actId="20577"/>
        <pc:sldMkLst>
          <pc:docMk/>
          <pc:sldMk cId="2836296210" sldId="303"/>
        </pc:sldMkLst>
        <pc:spChg chg="mod">
          <ac:chgData name="Cooling, Chris" userId="6dcf99c9-2ba5-410a-8445-0893a3d1421f" providerId="ADAL" clId="{A2ABD7AA-AEE6-4F31-9DE7-35E91F1BDF03}" dt="2024-05-09T09:09:35.130" v="4432" actId="20577"/>
          <ac:spMkLst>
            <pc:docMk/>
            <pc:sldMk cId="2836296210" sldId="303"/>
            <ac:spMk id="7" creationId="{A4668B92-0976-4E36-A913-C47498FEE667}"/>
          </ac:spMkLst>
        </pc:spChg>
      </pc:sldChg>
      <pc:sldChg chg="addSp modSp mod">
        <pc:chgData name="Cooling, Chris" userId="6dcf99c9-2ba5-410a-8445-0893a3d1421f" providerId="ADAL" clId="{A2ABD7AA-AEE6-4F31-9DE7-35E91F1BDF03}" dt="2024-05-09T12:34:13.383" v="4553" actId="20577"/>
        <pc:sldMkLst>
          <pc:docMk/>
          <pc:sldMk cId="1382739116" sldId="304"/>
        </pc:sldMkLst>
        <pc:spChg chg="mod">
          <ac:chgData name="Cooling, Chris" userId="6dcf99c9-2ba5-410a-8445-0893a3d1421f" providerId="ADAL" clId="{A2ABD7AA-AEE6-4F31-9DE7-35E91F1BDF03}" dt="2024-05-09T12:34:13.383" v="4553" actId="20577"/>
          <ac:spMkLst>
            <pc:docMk/>
            <pc:sldMk cId="1382739116" sldId="304"/>
            <ac:spMk id="3" creationId="{00000000-0000-0000-0000-000000000000}"/>
          </ac:spMkLst>
        </pc:spChg>
        <pc:spChg chg="add mod">
          <ac:chgData name="Cooling, Chris" userId="6dcf99c9-2ba5-410a-8445-0893a3d1421f" providerId="ADAL" clId="{A2ABD7AA-AEE6-4F31-9DE7-35E91F1BDF03}" dt="2024-05-09T12:33:53.480" v="4551"/>
          <ac:spMkLst>
            <pc:docMk/>
            <pc:sldMk cId="1382739116" sldId="304"/>
            <ac:spMk id="5" creationId="{42AE8C1A-2619-533E-BB7D-8F150900E246}"/>
          </ac:spMkLst>
        </pc:spChg>
        <pc:cxnChg chg="add mod">
          <ac:chgData name="Cooling, Chris" userId="6dcf99c9-2ba5-410a-8445-0893a3d1421f" providerId="ADAL" clId="{A2ABD7AA-AEE6-4F31-9DE7-35E91F1BDF03}" dt="2024-05-09T12:33:53.480" v="4551"/>
          <ac:cxnSpMkLst>
            <pc:docMk/>
            <pc:sldMk cId="1382739116" sldId="304"/>
            <ac:cxnSpMk id="8" creationId="{C6DF1F29-5CE5-6689-BB9D-DD214FE5D226}"/>
          </ac:cxnSpMkLst>
        </pc:cxnChg>
      </pc:sldChg>
      <pc:sldChg chg="modSp mod modNotesTx">
        <pc:chgData name="Cooling, Chris" userId="6dcf99c9-2ba5-410a-8445-0893a3d1421f" providerId="ADAL" clId="{A2ABD7AA-AEE6-4F31-9DE7-35E91F1BDF03}" dt="2024-05-09T09:14:39.697" v="4550" actId="20577"/>
        <pc:sldMkLst>
          <pc:docMk/>
          <pc:sldMk cId="3095168859" sldId="307"/>
        </pc:sldMkLst>
        <pc:spChg chg="mod">
          <ac:chgData name="Cooling, Chris" userId="6dcf99c9-2ba5-410a-8445-0893a3d1421f" providerId="ADAL" clId="{A2ABD7AA-AEE6-4F31-9DE7-35E91F1BDF03}" dt="2024-05-08T14:26:46.868" v="11" actId="20577"/>
          <ac:spMkLst>
            <pc:docMk/>
            <pc:sldMk cId="3095168859" sldId="307"/>
            <ac:spMk id="2" creationId="{00000000-0000-0000-0000-000000000000}"/>
          </ac:spMkLst>
        </pc:spChg>
        <pc:spChg chg="mod">
          <ac:chgData name="Cooling, Chris" userId="6dcf99c9-2ba5-410a-8445-0893a3d1421f" providerId="ADAL" clId="{A2ABD7AA-AEE6-4F31-9DE7-35E91F1BDF03}" dt="2024-05-09T09:14:39.697" v="4550" actId="20577"/>
          <ac:spMkLst>
            <pc:docMk/>
            <pc:sldMk cId="3095168859" sldId="307"/>
            <ac:spMk id="7" creationId="{A4668B92-0976-4E36-A913-C47498FEE667}"/>
          </ac:spMkLst>
        </pc:spChg>
      </pc:sldChg>
      <pc:sldChg chg="addSp delSp modSp mod modNotesTx">
        <pc:chgData name="Cooling, Chris" userId="6dcf99c9-2ba5-410a-8445-0893a3d1421f" providerId="ADAL" clId="{A2ABD7AA-AEE6-4F31-9DE7-35E91F1BDF03}" dt="2024-05-08T15:02:51.830" v="2421" actId="20577"/>
        <pc:sldMkLst>
          <pc:docMk/>
          <pc:sldMk cId="1292264961" sldId="308"/>
        </pc:sldMkLst>
        <pc:spChg chg="mod">
          <ac:chgData name="Cooling, Chris" userId="6dcf99c9-2ba5-410a-8445-0893a3d1421f" providerId="ADAL" clId="{A2ABD7AA-AEE6-4F31-9DE7-35E91F1BDF03}" dt="2024-05-08T14:55:20.533" v="1650" actId="20577"/>
          <ac:spMkLst>
            <pc:docMk/>
            <pc:sldMk cId="1292264961" sldId="308"/>
            <ac:spMk id="2" creationId="{00000000-0000-0000-0000-000000000000}"/>
          </ac:spMkLst>
        </pc:spChg>
        <pc:spChg chg="mod">
          <ac:chgData name="Cooling, Chris" userId="6dcf99c9-2ba5-410a-8445-0893a3d1421f" providerId="ADAL" clId="{A2ABD7AA-AEE6-4F31-9DE7-35E91F1BDF03}" dt="2024-05-08T14:56:49.727" v="1661" actId="20577"/>
          <ac:spMkLst>
            <pc:docMk/>
            <pc:sldMk cId="1292264961" sldId="308"/>
            <ac:spMk id="3" creationId="{00000000-0000-0000-0000-000000000000}"/>
          </ac:spMkLst>
        </pc:spChg>
        <pc:picChg chg="del">
          <ac:chgData name="Cooling, Chris" userId="6dcf99c9-2ba5-410a-8445-0893a3d1421f" providerId="ADAL" clId="{A2ABD7AA-AEE6-4F31-9DE7-35E91F1BDF03}" dt="2024-05-08T14:56:10.592" v="1658" actId="478"/>
          <ac:picMkLst>
            <pc:docMk/>
            <pc:sldMk cId="1292264961" sldId="308"/>
            <ac:picMk id="6" creationId="{AC6D7D42-E3E3-477D-9DD7-F2123D77031D}"/>
          </ac:picMkLst>
        </pc:picChg>
        <pc:picChg chg="add mod">
          <ac:chgData name="Cooling, Chris" userId="6dcf99c9-2ba5-410a-8445-0893a3d1421f" providerId="ADAL" clId="{A2ABD7AA-AEE6-4F31-9DE7-35E91F1BDF03}" dt="2024-05-08T14:57:27.822" v="1666" actId="1076"/>
          <ac:picMkLst>
            <pc:docMk/>
            <pc:sldMk cId="1292264961" sldId="308"/>
            <ac:picMk id="8" creationId="{C037CB9D-6AEB-6676-B9BE-0F8FADAF4071}"/>
          </ac:picMkLst>
        </pc:picChg>
      </pc:sldChg>
      <pc:sldChg chg="addSp modSp mod">
        <pc:chgData name="Cooling, Chris" userId="6dcf99c9-2ba5-410a-8445-0893a3d1421f" providerId="ADAL" clId="{A2ABD7AA-AEE6-4F31-9DE7-35E91F1BDF03}" dt="2024-05-09T14:10:53.776" v="5784" actId="6549"/>
        <pc:sldMkLst>
          <pc:docMk/>
          <pc:sldMk cId="1918510917" sldId="313"/>
        </pc:sldMkLst>
        <pc:spChg chg="mod">
          <ac:chgData name="Cooling, Chris" userId="6dcf99c9-2ba5-410a-8445-0893a3d1421f" providerId="ADAL" clId="{A2ABD7AA-AEE6-4F31-9DE7-35E91F1BDF03}" dt="2024-05-09T14:10:53.776" v="5784" actId="6549"/>
          <ac:spMkLst>
            <pc:docMk/>
            <pc:sldMk cId="1918510917" sldId="313"/>
            <ac:spMk id="3" creationId="{00000000-0000-0000-0000-000000000000}"/>
          </ac:spMkLst>
        </pc:spChg>
        <pc:spChg chg="add mod">
          <ac:chgData name="Cooling, Chris" userId="6dcf99c9-2ba5-410a-8445-0893a3d1421f" providerId="ADAL" clId="{A2ABD7AA-AEE6-4F31-9DE7-35E91F1BDF03}" dt="2024-05-09T14:10:44.652" v="5780"/>
          <ac:spMkLst>
            <pc:docMk/>
            <pc:sldMk cId="1918510917" sldId="313"/>
            <ac:spMk id="5" creationId="{DD3C3C8C-9D35-0201-FF54-6FB2E0A0C333}"/>
          </ac:spMkLst>
        </pc:spChg>
        <pc:spChg chg="add mod">
          <ac:chgData name="Cooling, Chris" userId="6dcf99c9-2ba5-410a-8445-0893a3d1421f" providerId="ADAL" clId="{A2ABD7AA-AEE6-4F31-9DE7-35E91F1BDF03}" dt="2024-05-09T14:10:44.652" v="5780"/>
          <ac:spMkLst>
            <pc:docMk/>
            <pc:sldMk cId="1918510917" sldId="313"/>
            <ac:spMk id="8" creationId="{6C4814C6-D784-2406-32A2-FA6FA7C25DF5}"/>
          </ac:spMkLst>
        </pc:spChg>
      </pc:sldChg>
      <pc:sldChg chg="addSp modSp mod">
        <pc:chgData name="Cooling, Chris" userId="6dcf99c9-2ba5-410a-8445-0893a3d1421f" providerId="ADAL" clId="{A2ABD7AA-AEE6-4F31-9DE7-35E91F1BDF03}" dt="2024-05-09T14:11:30.670" v="5789" actId="1076"/>
        <pc:sldMkLst>
          <pc:docMk/>
          <pc:sldMk cId="3366996886" sldId="314"/>
        </pc:sldMkLst>
        <pc:spChg chg="mod">
          <ac:chgData name="Cooling, Chris" userId="6dcf99c9-2ba5-410a-8445-0893a3d1421f" providerId="ADAL" clId="{A2ABD7AA-AEE6-4F31-9DE7-35E91F1BDF03}" dt="2024-05-09T14:11:30.670" v="5789" actId="1076"/>
          <ac:spMkLst>
            <pc:docMk/>
            <pc:sldMk cId="3366996886" sldId="314"/>
            <ac:spMk id="3" creationId="{00000000-0000-0000-0000-000000000000}"/>
          </ac:spMkLst>
        </pc:spChg>
        <pc:spChg chg="mod">
          <ac:chgData name="Cooling, Chris" userId="6dcf99c9-2ba5-410a-8445-0893a3d1421f" providerId="ADAL" clId="{A2ABD7AA-AEE6-4F31-9DE7-35E91F1BDF03}" dt="2024-05-09T14:11:14.480" v="5785"/>
          <ac:spMkLst>
            <pc:docMk/>
            <pc:sldMk cId="3366996886" sldId="314"/>
            <ac:spMk id="8" creationId="{D01E67D6-C83F-CD94-1573-E8ADB64438AD}"/>
          </ac:spMkLst>
        </pc:spChg>
        <pc:spChg chg="mod">
          <ac:chgData name="Cooling, Chris" userId="6dcf99c9-2ba5-410a-8445-0893a3d1421f" providerId="ADAL" clId="{A2ABD7AA-AEE6-4F31-9DE7-35E91F1BDF03}" dt="2024-05-09T14:11:14.480" v="5785"/>
          <ac:spMkLst>
            <pc:docMk/>
            <pc:sldMk cId="3366996886" sldId="314"/>
            <ac:spMk id="9" creationId="{B7809771-A547-3936-288F-25EB9C203E8D}"/>
          </ac:spMkLst>
        </pc:spChg>
        <pc:grpChg chg="add mod">
          <ac:chgData name="Cooling, Chris" userId="6dcf99c9-2ba5-410a-8445-0893a3d1421f" providerId="ADAL" clId="{A2ABD7AA-AEE6-4F31-9DE7-35E91F1BDF03}" dt="2024-05-09T14:11:14.480" v="5785"/>
          <ac:grpSpMkLst>
            <pc:docMk/>
            <pc:sldMk cId="3366996886" sldId="314"/>
            <ac:grpSpMk id="7" creationId="{A45FFFFA-E775-1C85-90CD-1859DAFA8786}"/>
          </ac:grpSpMkLst>
        </pc:grpChg>
      </pc:sldChg>
      <pc:sldChg chg="modSp mod modNotesTx">
        <pc:chgData name="Cooling, Chris" userId="6dcf99c9-2ba5-410a-8445-0893a3d1421f" providerId="ADAL" clId="{A2ABD7AA-AEE6-4F31-9DE7-35E91F1BDF03}" dt="2024-05-09T12:37:45.444" v="4889" actId="20577"/>
        <pc:sldMkLst>
          <pc:docMk/>
          <pc:sldMk cId="594696012" sldId="319"/>
        </pc:sldMkLst>
        <pc:spChg chg="mod">
          <ac:chgData name="Cooling, Chris" userId="6dcf99c9-2ba5-410a-8445-0893a3d1421f" providerId="ADAL" clId="{A2ABD7AA-AEE6-4F31-9DE7-35E91F1BDF03}" dt="2024-05-09T12:37:17.252" v="4798" actId="20577"/>
          <ac:spMkLst>
            <pc:docMk/>
            <pc:sldMk cId="594696012" sldId="319"/>
            <ac:spMk id="7" creationId="{A4668B92-0976-4E36-A913-C47498FEE667}"/>
          </ac:spMkLst>
        </pc:spChg>
      </pc:sldChg>
      <pc:sldChg chg="addSp delSp modSp mod">
        <pc:chgData name="Cooling, Chris" userId="6dcf99c9-2ba5-410a-8445-0893a3d1421f" providerId="ADAL" clId="{A2ABD7AA-AEE6-4F31-9DE7-35E91F1BDF03}" dt="2024-05-09T13:27:58.642" v="5010" actId="478"/>
        <pc:sldMkLst>
          <pc:docMk/>
          <pc:sldMk cId="687175056" sldId="322"/>
        </pc:sldMkLst>
        <pc:spChg chg="add del mod">
          <ac:chgData name="Cooling, Chris" userId="6dcf99c9-2ba5-410a-8445-0893a3d1421f" providerId="ADAL" clId="{A2ABD7AA-AEE6-4F31-9DE7-35E91F1BDF03}" dt="2024-05-09T13:27:53.931" v="5009" actId="21"/>
          <ac:spMkLst>
            <pc:docMk/>
            <pc:sldMk cId="687175056" sldId="322"/>
            <ac:spMk id="6" creationId="{BD51EB6C-9A9A-4D69-226A-685D23842974}"/>
          </ac:spMkLst>
        </pc:spChg>
        <pc:spChg chg="add del mod">
          <ac:chgData name="Cooling, Chris" userId="6dcf99c9-2ba5-410a-8445-0893a3d1421f" providerId="ADAL" clId="{A2ABD7AA-AEE6-4F31-9DE7-35E91F1BDF03}" dt="2024-05-09T13:27:58.642" v="5010" actId="478"/>
          <ac:spMkLst>
            <pc:docMk/>
            <pc:sldMk cId="687175056" sldId="322"/>
            <ac:spMk id="9" creationId="{0179C047-C192-9CE5-D925-49A1E1EE7926}"/>
          </ac:spMkLst>
        </pc:spChg>
      </pc:sldChg>
      <pc:sldChg chg="addSp modSp mod">
        <pc:chgData name="Cooling, Chris" userId="6dcf99c9-2ba5-410a-8445-0893a3d1421f" providerId="ADAL" clId="{A2ABD7AA-AEE6-4F31-9DE7-35E91F1BDF03}" dt="2024-05-09T14:13:46.433" v="5795" actId="1076"/>
        <pc:sldMkLst>
          <pc:docMk/>
          <pc:sldMk cId="494754683" sldId="327"/>
        </pc:sldMkLst>
        <pc:spChg chg="mod">
          <ac:chgData name="Cooling, Chris" userId="6dcf99c9-2ba5-410a-8445-0893a3d1421f" providerId="ADAL" clId="{A2ABD7AA-AEE6-4F31-9DE7-35E91F1BDF03}" dt="2024-05-09T14:13:46.433" v="5795" actId="1076"/>
          <ac:spMkLst>
            <pc:docMk/>
            <pc:sldMk cId="494754683" sldId="327"/>
            <ac:spMk id="3" creationId="{603AC519-287E-431C-AC14-B4D6EEF203DB}"/>
          </ac:spMkLst>
        </pc:spChg>
        <pc:spChg chg="mod">
          <ac:chgData name="Cooling, Chris" userId="6dcf99c9-2ba5-410a-8445-0893a3d1421f" providerId="ADAL" clId="{A2ABD7AA-AEE6-4F31-9DE7-35E91F1BDF03}" dt="2024-05-09T14:13:34.238" v="5792"/>
          <ac:spMkLst>
            <pc:docMk/>
            <pc:sldMk cId="494754683" sldId="327"/>
            <ac:spMk id="5" creationId="{2D775E77-2C9B-0807-11EB-22F6D39150C4}"/>
          </ac:spMkLst>
        </pc:spChg>
        <pc:spChg chg="mod">
          <ac:chgData name="Cooling, Chris" userId="6dcf99c9-2ba5-410a-8445-0893a3d1421f" providerId="ADAL" clId="{A2ABD7AA-AEE6-4F31-9DE7-35E91F1BDF03}" dt="2024-05-09T14:13:34.238" v="5792"/>
          <ac:spMkLst>
            <pc:docMk/>
            <pc:sldMk cId="494754683" sldId="327"/>
            <ac:spMk id="7" creationId="{B07F758B-0EB6-357F-793A-E7711C8EDEAD}"/>
          </ac:spMkLst>
        </pc:spChg>
        <pc:grpChg chg="add mod">
          <ac:chgData name="Cooling, Chris" userId="6dcf99c9-2ba5-410a-8445-0893a3d1421f" providerId="ADAL" clId="{A2ABD7AA-AEE6-4F31-9DE7-35E91F1BDF03}" dt="2024-05-09T14:13:34.238" v="5792"/>
          <ac:grpSpMkLst>
            <pc:docMk/>
            <pc:sldMk cId="494754683" sldId="327"/>
            <ac:grpSpMk id="4" creationId="{4B25E9E2-346B-673C-79E0-E0A37B359A2A}"/>
          </ac:grpSpMkLst>
        </pc:grpChg>
      </pc:sldChg>
      <pc:sldChg chg="del">
        <pc:chgData name="Cooling, Chris" userId="6dcf99c9-2ba5-410a-8445-0893a3d1421f" providerId="ADAL" clId="{A2ABD7AA-AEE6-4F31-9DE7-35E91F1BDF03}" dt="2024-05-09T14:14:18.016" v="5800" actId="47"/>
        <pc:sldMkLst>
          <pc:docMk/>
          <pc:sldMk cId="1331705178" sldId="328"/>
        </pc:sldMkLst>
      </pc:sldChg>
      <pc:sldChg chg="del">
        <pc:chgData name="Cooling, Chris" userId="6dcf99c9-2ba5-410a-8445-0893a3d1421f" providerId="ADAL" clId="{A2ABD7AA-AEE6-4F31-9DE7-35E91F1BDF03}" dt="2024-05-09T14:09:51.315" v="5779" actId="2696"/>
        <pc:sldMkLst>
          <pc:docMk/>
          <pc:sldMk cId="4207515402" sldId="329"/>
        </pc:sldMkLst>
      </pc:sldChg>
      <pc:sldChg chg="addSp modSp mod">
        <pc:chgData name="Cooling, Chris" userId="6dcf99c9-2ba5-410a-8445-0893a3d1421f" providerId="ADAL" clId="{A2ABD7AA-AEE6-4F31-9DE7-35E91F1BDF03}" dt="2024-05-09T14:14:10.542" v="5799" actId="1076"/>
        <pc:sldMkLst>
          <pc:docMk/>
          <pc:sldMk cId="3108168923" sldId="330"/>
        </pc:sldMkLst>
        <pc:spChg chg="mod">
          <ac:chgData name="Cooling, Chris" userId="6dcf99c9-2ba5-410a-8445-0893a3d1421f" providerId="ADAL" clId="{A2ABD7AA-AEE6-4F31-9DE7-35E91F1BDF03}" dt="2024-05-09T14:14:10.542" v="5799" actId="1076"/>
          <ac:spMkLst>
            <pc:docMk/>
            <pc:sldMk cId="3108168923" sldId="330"/>
            <ac:spMk id="3" creationId="{603AC519-287E-431C-AC14-B4D6EEF203DB}"/>
          </ac:spMkLst>
        </pc:spChg>
        <pc:spChg chg="mod">
          <ac:chgData name="Cooling, Chris" userId="6dcf99c9-2ba5-410a-8445-0893a3d1421f" providerId="ADAL" clId="{A2ABD7AA-AEE6-4F31-9DE7-35E91F1BDF03}" dt="2024-05-09T14:14:02.868" v="5796"/>
          <ac:spMkLst>
            <pc:docMk/>
            <pc:sldMk cId="3108168923" sldId="330"/>
            <ac:spMk id="5" creationId="{636EAE7F-8BC3-3B7D-1887-152ED721B05C}"/>
          </ac:spMkLst>
        </pc:spChg>
        <pc:spChg chg="mod">
          <ac:chgData name="Cooling, Chris" userId="6dcf99c9-2ba5-410a-8445-0893a3d1421f" providerId="ADAL" clId="{A2ABD7AA-AEE6-4F31-9DE7-35E91F1BDF03}" dt="2024-05-09T14:14:02.868" v="5796"/>
          <ac:spMkLst>
            <pc:docMk/>
            <pc:sldMk cId="3108168923" sldId="330"/>
            <ac:spMk id="7" creationId="{6114288F-7BDF-3111-FC8C-D53F4D6B3FC2}"/>
          </ac:spMkLst>
        </pc:spChg>
        <pc:grpChg chg="add mod">
          <ac:chgData name="Cooling, Chris" userId="6dcf99c9-2ba5-410a-8445-0893a3d1421f" providerId="ADAL" clId="{A2ABD7AA-AEE6-4F31-9DE7-35E91F1BDF03}" dt="2024-05-09T14:14:02.868" v="5796"/>
          <ac:grpSpMkLst>
            <pc:docMk/>
            <pc:sldMk cId="3108168923" sldId="330"/>
            <ac:grpSpMk id="4" creationId="{7E62FD66-7DAB-FF08-D24C-63FFD8333346}"/>
          </ac:grpSpMkLst>
        </pc:grpChg>
      </pc:sldChg>
      <pc:sldChg chg="del">
        <pc:chgData name="Cooling, Chris" userId="6dcf99c9-2ba5-410a-8445-0893a3d1421f" providerId="ADAL" clId="{A2ABD7AA-AEE6-4F31-9DE7-35E91F1BDF03}" dt="2024-05-09T14:12:06.081" v="5791" actId="47"/>
        <pc:sldMkLst>
          <pc:docMk/>
          <pc:sldMk cId="3995581583" sldId="332"/>
        </pc:sldMkLst>
      </pc:sldChg>
      <pc:sldChg chg="add del">
        <pc:chgData name="Cooling, Chris" userId="6dcf99c9-2ba5-410a-8445-0893a3d1421f" providerId="ADAL" clId="{A2ABD7AA-AEE6-4F31-9DE7-35E91F1BDF03}" dt="2024-05-08T14:53:32.800" v="1623" actId="47"/>
        <pc:sldMkLst>
          <pc:docMk/>
          <pc:sldMk cId="2361988076" sldId="333"/>
        </pc:sldMkLst>
      </pc:sldChg>
      <pc:sldChg chg="add">
        <pc:chgData name="Cooling, Chris" userId="6dcf99c9-2ba5-410a-8445-0893a3d1421f" providerId="ADAL" clId="{A2ABD7AA-AEE6-4F31-9DE7-35E91F1BDF03}" dt="2024-05-09T09:13:49.110" v="4532"/>
        <pc:sldMkLst>
          <pc:docMk/>
          <pc:sldMk cId="634929309" sldId="505"/>
        </pc:sldMkLst>
      </pc:sldChg>
      <pc:sldChg chg="addSp delSp modSp add mod modNotesTx">
        <pc:chgData name="Cooling, Chris" userId="6dcf99c9-2ba5-410a-8445-0893a3d1421f" providerId="ADAL" clId="{A2ABD7AA-AEE6-4F31-9DE7-35E91F1BDF03}" dt="2024-05-09T13:35:48.905" v="5741" actId="313"/>
        <pc:sldMkLst>
          <pc:docMk/>
          <pc:sldMk cId="1363280479" sldId="506"/>
        </pc:sldMkLst>
        <pc:spChg chg="mod">
          <ac:chgData name="Cooling, Chris" userId="6dcf99c9-2ba5-410a-8445-0893a3d1421f" providerId="ADAL" clId="{A2ABD7AA-AEE6-4F31-9DE7-35E91F1BDF03}" dt="2024-05-09T13:25:29.229" v="4941" actId="20577"/>
          <ac:spMkLst>
            <pc:docMk/>
            <pc:sldMk cId="1363280479" sldId="506"/>
            <ac:spMk id="2" creationId="{00000000-0000-0000-0000-000000000000}"/>
          </ac:spMkLst>
        </pc:spChg>
        <pc:spChg chg="mod">
          <ac:chgData name="Cooling, Chris" userId="6dcf99c9-2ba5-410a-8445-0893a3d1421f" providerId="ADAL" clId="{A2ABD7AA-AEE6-4F31-9DE7-35E91F1BDF03}" dt="2024-05-09T13:30:10.529" v="5111" actId="207"/>
          <ac:spMkLst>
            <pc:docMk/>
            <pc:sldMk cId="1363280479" sldId="506"/>
            <ac:spMk id="3" creationId="{603AC519-287E-431C-AC14-B4D6EEF203DB}"/>
          </ac:spMkLst>
        </pc:spChg>
        <pc:spChg chg="add mod">
          <ac:chgData name="Cooling, Chris" userId="6dcf99c9-2ba5-410a-8445-0893a3d1421f" providerId="ADAL" clId="{A2ABD7AA-AEE6-4F31-9DE7-35E91F1BDF03}" dt="2024-05-09T13:28:49.904" v="5097" actId="255"/>
          <ac:spMkLst>
            <pc:docMk/>
            <pc:sldMk cId="1363280479" sldId="506"/>
            <ac:spMk id="6" creationId="{BD51EB6C-9A9A-4D69-226A-685D23842974}"/>
          </ac:spMkLst>
        </pc:spChg>
        <pc:spChg chg="mod">
          <ac:chgData name="Cooling, Chris" userId="6dcf99c9-2ba5-410a-8445-0893a3d1421f" providerId="ADAL" clId="{A2ABD7AA-AEE6-4F31-9DE7-35E91F1BDF03}" dt="2024-05-09T13:32:22.596" v="5151" actId="208"/>
          <ac:spMkLst>
            <pc:docMk/>
            <pc:sldMk cId="1363280479" sldId="506"/>
            <ac:spMk id="9" creationId="{EA243498-31B9-A912-0F4D-1CCDBC3D9A07}"/>
          </ac:spMkLst>
        </pc:spChg>
        <pc:spChg chg="mod">
          <ac:chgData name="Cooling, Chris" userId="6dcf99c9-2ba5-410a-8445-0893a3d1421f" providerId="ADAL" clId="{A2ABD7AA-AEE6-4F31-9DE7-35E91F1BDF03}" dt="2024-05-09T13:32:30.406" v="5152" actId="207"/>
          <ac:spMkLst>
            <pc:docMk/>
            <pc:sldMk cId="1363280479" sldId="506"/>
            <ac:spMk id="10" creationId="{36DD14B0-4FF1-60E2-AA50-1CA33783667B}"/>
          </ac:spMkLst>
        </pc:spChg>
        <pc:grpChg chg="mod">
          <ac:chgData name="Cooling, Chris" userId="6dcf99c9-2ba5-410a-8445-0893a3d1421f" providerId="ADAL" clId="{A2ABD7AA-AEE6-4F31-9DE7-35E91F1BDF03}" dt="2024-05-09T13:29:39.908" v="5107" actId="1076"/>
          <ac:grpSpMkLst>
            <pc:docMk/>
            <pc:sldMk cId="1363280479" sldId="506"/>
            <ac:grpSpMk id="5" creationId="{F5455341-BD23-481A-BFA7-330F1E8E3283}"/>
          </ac:grpSpMkLst>
        </pc:grpChg>
        <pc:grpChg chg="add mod">
          <ac:chgData name="Cooling, Chris" userId="6dcf99c9-2ba5-410a-8445-0893a3d1421f" providerId="ADAL" clId="{A2ABD7AA-AEE6-4F31-9DE7-35E91F1BDF03}" dt="2024-05-09T13:31:18.831" v="5140" actId="14100"/>
          <ac:grpSpMkLst>
            <pc:docMk/>
            <pc:sldMk cId="1363280479" sldId="506"/>
            <ac:grpSpMk id="8" creationId="{FB68D34C-A625-BE8F-F428-C0A9BDE333D6}"/>
          </ac:grpSpMkLst>
        </pc:grpChg>
        <pc:picChg chg="del">
          <ac:chgData name="Cooling, Chris" userId="6dcf99c9-2ba5-410a-8445-0893a3d1421f" providerId="ADAL" clId="{A2ABD7AA-AEE6-4F31-9DE7-35E91F1BDF03}" dt="2024-05-09T13:28:19.464" v="5055" actId="478"/>
          <ac:picMkLst>
            <pc:docMk/>
            <pc:sldMk cId="1363280479" sldId="506"/>
            <ac:picMk id="7" creationId="{4059D58D-CD17-7022-9AFB-6DCFE1A5FDF2}"/>
          </ac:picMkLst>
        </pc:picChg>
        <pc:cxnChg chg="del">
          <ac:chgData name="Cooling, Chris" userId="6dcf99c9-2ba5-410a-8445-0893a3d1421f" providerId="ADAL" clId="{A2ABD7AA-AEE6-4F31-9DE7-35E91F1BDF03}" dt="2024-05-09T13:26:33.076" v="4952" actId="478"/>
          <ac:cxnSpMkLst>
            <pc:docMk/>
            <pc:sldMk cId="1363280479" sldId="506"/>
            <ac:cxnSpMk id="11" creationId="{00000000-0000-0000-0000-000000000000}"/>
          </ac:cxnSpMkLst>
        </pc:cxnChg>
      </pc:sldChg>
      <pc:sldChg chg="add">
        <pc:chgData name="Cooling, Chris" userId="6dcf99c9-2ba5-410a-8445-0893a3d1421f" providerId="ADAL" clId="{A2ABD7AA-AEE6-4F31-9DE7-35E91F1BDF03}" dt="2024-05-09T14:11:55.974" v="5790"/>
        <pc:sldMkLst>
          <pc:docMk/>
          <pc:sldMk cId="2809834161" sldId="5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09/05/2024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required to use 1.5 times or 2 times line spacing. This can be achieved using the </a:t>
            </a:r>
            <a:r>
              <a:rPr lang="en-GB" dirty="0" err="1"/>
              <a:t>setspace</a:t>
            </a:r>
            <a:r>
              <a:rPr lang="en-GB" dirty="0"/>
              <a:t> package and the “\</a:t>
            </a:r>
            <a:r>
              <a:rPr lang="en-GB" dirty="0" err="1"/>
              <a:t>linespread</a:t>
            </a:r>
            <a:r>
              <a:rPr lang="en-GB" dirty="0"/>
              <a:t> command where the argument in curly brackets gives the amount the normal spacing is to be multiplied by (so try using 1.5 or 2). This takes everywhere except the footnotes.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block quotations.</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ICR doesn’t have strict requirements (that I’m aware of) of what is on your title page. But there are a few things you might like to include.</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ICR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a:t>
            </a:r>
            <a:br>
              <a:rPr lang="en-GB" dirty="0"/>
            </a:br>
            <a:br>
              <a:rPr lang="en-GB" dirty="0"/>
            </a:br>
            <a:r>
              <a:rPr lang="en-GB" dirty="0"/>
              <a:t>Overleaf example: https://www.overleaf.com/read/bfhqcfhxxbzt</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ICR requires you to include statements in your thesis before your abstract in certain conditions. </a:t>
            </a:r>
          </a:p>
          <a:p>
            <a:endParaRPr lang="en-GB" dirty="0"/>
          </a:p>
          <a:p>
            <a:r>
              <a:rPr lang="en-GB" dirty="0"/>
              <a:t>If you have submitted work that was produced as part of a collaboration you should include a statement stating what work you personally completed and what was completed by collaborators.</a:t>
            </a:r>
          </a:p>
          <a:p>
            <a:endParaRPr lang="en-GB" dirty="0"/>
          </a:p>
          <a:p>
            <a:r>
              <a:rPr lang="en-GB" dirty="0"/>
              <a:t>If your thesis contains </a:t>
            </a:r>
            <a:r>
              <a:rPr lang="en-GB" sz="1200" dirty="0"/>
              <a:t>work previously submitted for another award, then this should be described in another statement. You should still be aware of rules regarding self-plagiarism that ICR may have (this is not my area of expertise so you should check this.</a:t>
            </a:r>
          </a:p>
          <a:p>
            <a:endParaRPr lang="en-GB" sz="1200" dirty="0"/>
          </a:p>
          <a:p>
            <a:r>
              <a:rPr lang="en-GB" sz="1200" dirty="0"/>
              <a:t>If your experimental work has been restricted by Covid, you should include a statement describing this impact.</a:t>
            </a:r>
          </a:p>
          <a:p>
            <a:endParaRPr lang="en-GB" sz="1200" dirty="0"/>
          </a:p>
          <a:p>
            <a:r>
              <a:rPr lang="en-GB" sz="1200" dirty="0"/>
              <a:t>If you think one of these conditions applies to you, I advise talking to your supervisor.</a:t>
            </a:r>
          </a:p>
          <a:p>
            <a:endParaRPr lang="en-GB" sz="1200" dirty="0"/>
          </a:p>
          <a:p>
            <a:r>
              <a:rPr lang="en-GB" sz="1200" dirty="0"/>
              <a:t>Each of these sections should be two pages or less, and signed by you and your supervisor. These sections should be followed by your abstract.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might look good to create these statements on their own page with a big title. We can do this using the \chapter* command, which will start a new page and create a large title with a lot of whitespace. The chapter will not be numbered and will not appear in the contents. The first \chapter command without the asterisk will be numbered “Chapter 1”. \chapter* is also a good choice for introducing your Abstract.</a:t>
            </a:r>
          </a:p>
          <a:p>
            <a:endParaRPr lang="en-GB" dirty="0"/>
          </a:p>
          <a:p>
            <a:r>
              <a:rPr lang="en-GB" dirty="0"/>
              <a:t>We can again use \</a:t>
            </a:r>
            <a:r>
              <a:rPr lang="en-GB" dirty="0" err="1"/>
              <a:t>includegraphics</a:t>
            </a:r>
            <a:r>
              <a:rPr lang="en-GB" dirty="0"/>
              <a:t> to insert signatures – you will need to include these in your project (e.g. upload them to Overleaf).</a:t>
            </a:r>
          </a:p>
          <a:p>
            <a:endParaRPr lang="en-GB" dirty="0"/>
          </a:p>
          <a:p>
            <a:r>
              <a:rPr lang="en-GB" dirty="0"/>
              <a:t>Overleaf Example: https://www.overleaf.com/read/hjxsrdwtdbmx#2f0a66</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want to include a table of contents, list of figures or list of tables in your document.</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University of London does not specify a format for bibliographies and citations. They do, however, say it is normal for the bibliography to go at the end of PhD theses.</a:t>
            </a:r>
          </a:p>
          <a:p>
            <a:endParaRPr lang="en-GB" dirty="0"/>
          </a:p>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writing an MD(Res) thesis, the guidance notes say you may want to have a bibliography at the end of each chapter. We can achieve this using the </a:t>
            </a:r>
            <a:r>
              <a:rPr lang="en-GB" dirty="0" err="1"/>
              <a:t>chapterbib</a:t>
            </a:r>
            <a:r>
              <a:rPr lang="en-GB" dirty="0"/>
              <a:t> package. If we use this package and pass the argument “</a:t>
            </a:r>
            <a:r>
              <a:rPr lang="en-GB" dirty="0" err="1"/>
              <a:t>sectionbib</a:t>
            </a:r>
            <a:r>
              <a:rPr lang="en-GB" dirty="0"/>
              <a:t>” when we use the natbib package, we can include a bibliography in each included file. The bibliographies must be in separate files which are included in the main file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https://www.overleaf.com/read/trrfmdjsyvvv#164a2f (Note that this project has some errors and warnings I haven't be able to track down, but the pdf appears to render properly)</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137695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37</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is split into two parts. The first looks at the formatting requirements set out by the ICR and </a:t>
            </a:r>
            <a:r>
              <a:rPr lang="en-GB" dirty="0" err="1"/>
              <a:t>UoL</a:t>
            </a:r>
            <a:r>
              <a:rPr lang="en-GB" dirty="0"/>
              <a:t> and how we can meet these in LaTeX. This information has been taken from the Library Theses Office guidance – there is a copy of this in the repository. You should bear in mind that I am not an expert in ICR thesis requirements and, whilst I’ve done my best to make the information in this course complete and correct, you should double-check anything that you’re not sure of.</a:t>
            </a:r>
          </a:p>
          <a:p>
            <a:endParaRPr lang="en-GB" dirty="0"/>
          </a:p>
          <a:p>
            <a:r>
              <a:rPr lang="en-GB" dirty="0"/>
              <a:t>If you want some extra information on ICR’s view on what a “good thesis” looks like, try following the link to the “Good Viva” video.</a:t>
            </a:r>
          </a:p>
          <a:p>
            <a:endParaRPr lang="en-GB" dirty="0"/>
          </a:p>
          <a:p>
            <a:r>
              <a:rPr lang="en-GB" dirty="0"/>
              <a:t>The second half of the course is based around what I consider to be good practice. It focuses on things that I think are useful for developing a thesis which looks good and how to set up an effective and efficient workflow.</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a:t>
            </a:r>
            <a:r>
              <a:rPr lang="en-GB" dirty="0" err="1"/>
              <a:t>requiredto</a:t>
            </a:r>
            <a:r>
              <a:rPr lang="en-GB" dirty="0"/>
              <a:t> use A4 paper in your thesis and I would recommend you use double-sided. The differences between single-sided and double-sided documents mainly affects certain types of headers and footers, such as whether page numbers are always on the top right or appear on the “outside” corner (furthest from the spine of the book) of a page, etc.</a:t>
            </a:r>
          </a:p>
          <a:p>
            <a:endParaRPr lang="en-GB" dirty="0"/>
          </a:p>
          <a:p>
            <a:r>
              <a:rPr lang="en-GB" dirty="0"/>
              <a:t>The LTO document suggests using the Arial font. However, this isn’t supported in LaTeX as it’s a proprietary font. One option is to change the default font of your document using the </a:t>
            </a:r>
            <a:r>
              <a:rPr lang="en-GB" dirty="0" err="1"/>
              <a:t>helvet</a:t>
            </a:r>
            <a:r>
              <a:rPr lang="en-GB" dirty="0"/>
              <a:t> package and changing the default font family.</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binding services require margins of at least 1cm.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looks.</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some arguments to set up the page in different ways. Here, we say we want the top margin to be 2cm and the bottom margin to be 3cm. The left and right margins relate to odd numbered page, but are reversed on even numbered pages. This is the result of using the “</a:t>
            </a:r>
            <a:r>
              <a:rPr lang="en-GB" dirty="0" err="1"/>
              <a:t>twoside</a:t>
            </a:r>
            <a:r>
              <a:rPr lang="en-GB" dirty="0"/>
              <a:t>” option when choosing the document class and allows us to have different margins on the “inner” and “outer” sides of the physical book if its pages are double-sided.</a:t>
            </a:r>
          </a:p>
          <a:p>
            <a:endParaRPr lang="en-GB" dirty="0"/>
          </a:p>
          <a:p>
            <a:r>
              <a:rPr lang="en-GB" dirty="0"/>
              <a:t>Overleaf example: https://www.overleaf.com/read/wnxddkjdvvqs</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298691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They’re useful context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3413433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09/05/2024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09/05/2024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09/05/2024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mperialCollegeLondon/RCDS-writing-theses-in-latex/blob/ICR/Thesis%20Submission%20Guidelines%20-%20March%202023.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s://nexus.icr.ac.uk/notices/Pages/Learning-Development-Resources-of-the-Month-%E2%80%93-Webinars.aspx"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Your lines are required to be 1.5 times or double-spaced</a:t>
            </a:r>
          </a:p>
          <a:p>
            <a:pPr lvl="1"/>
            <a:r>
              <a:rPr lang="en-GB" sz="2000" dirty="0"/>
              <a:t>Excludes footnotes and block notations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 in the preamble</a:t>
            </a:r>
          </a:p>
          <a:p>
            <a:pPr lvl="1"/>
            <a:r>
              <a:rPr lang="en-GB" sz="2000" dirty="0"/>
              <a:t>Footnotes are automatically excepted from this</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a:p>
            <a:pPr lvl="1"/>
            <a:r>
              <a:rPr lang="en-GB" sz="2000" dirty="0"/>
              <a:t>Can be used for block quotations</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3211974"/>
            <a:ext cx="4114798" cy="2666211"/>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5" name="Content Placeholder 2">
            <a:extLst>
              <a:ext uri="{FF2B5EF4-FFF2-40B4-BE49-F238E27FC236}">
                <a16:creationId xmlns:a16="http://schemas.microsoft.com/office/drawing/2014/main" id="{87E46771-F48B-39F0-4621-91DC5140A06B}"/>
              </a:ext>
            </a:extLst>
          </p:cNvPr>
          <p:cNvSpPr txBox="1">
            <a:spLocks/>
          </p:cNvSpPr>
          <p:nvPr/>
        </p:nvSpPr>
        <p:spPr>
          <a:xfrm>
            <a:off x="340008" y="1984132"/>
            <a:ext cx="3421763" cy="955838"/>
          </a:xfrm>
          <a:prstGeom prst="rect">
            <a:avLst/>
          </a:prstGeom>
          <a:ln>
            <a:solidFill>
              <a:srgbClr val="FF0000"/>
            </a:solidFill>
          </a:ln>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p>
        </p:txBody>
      </p:sp>
      <p:sp>
        <p:nvSpPr>
          <p:cNvPr id="6" name="TextBox 5">
            <a:extLst>
              <a:ext uri="{FF2B5EF4-FFF2-40B4-BE49-F238E27FC236}">
                <a16:creationId xmlns:a16="http://schemas.microsoft.com/office/drawing/2014/main" id="{6C8E128B-0346-D9E4-F471-91F957394852}"/>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low confidence">
            <a:extLst>
              <a:ext uri="{FF2B5EF4-FFF2-40B4-BE49-F238E27FC236}">
                <a16:creationId xmlns:a16="http://schemas.microsoft.com/office/drawing/2014/main" id="{3D6C5C9E-F92D-4576-BB9F-8369F895B1B9}"/>
              </a:ext>
            </a:extLst>
          </p:cNvPr>
          <p:cNvPicPr>
            <a:picLocks noChangeAspect="1"/>
          </p:cNvPicPr>
          <p:nvPr/>
        </p:nvPicPr>
        <p:blipFill>
          <a:blip r:embed="rId3"/>
          <a:stretch>
            <a:fillRect/>
          </a:stretch>
        </p:blipFill>
        <p:spPr>
          <a:xfrm>
            <a:off x="1716933" y="3429001"/>
            <a:ext cx="5710133" cy="2997820"/>
          </a:xfrm>
          <a:prstGeom prst="rect">
            <a:avLst/>
          </a:prstGeom>
        </p:spPr>
      </p:pic>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342243" cy="4887072"/>
          </a:xfrm>
        </p:spPr>
        <p:txBody>
          <a:bodyPr/>
          <a:lstStyle/>
          <a:p>
            <a:r>
              <a:rPr lang="en-GB" sz="2400" dirty="0"/>
              <a:t>Must include:</a:t>
            </a:r>
          </a:p>
          <a:p>
            <a:pPr lvl="1"/>
            <a:r>
              <a:rPr lang="en-GB" sz="2000" dirty="0"/>
              <a:t>Title of thesis</a:t>
            </a:r>
          </a:p>
          <a:p>
            <a:pPr lvl="1"/>
            <a:r>
              <a:rPr lang="en-GB" sz="2000" dirty="0"/>
              <a:t>Your name</a:t>
            </a:r>
          </a:p>
          <a:p>
            <a:pPr lvl="1"/>
            <a:r>
              <a:rPr lang="en-GB" sz="2000" dirty="0"/>
              <a:t>“Institute of Cancer Research” and your department/group</a:t>
            </a:r>
          </a:p>
          <a:p>
            <a:pPr lvl="1"/>
            <a:r>
              <a:rPr lang="en-GB" sz="2000" dirty="0"/>
              <a:t>The name of the degree for which your thesis is submitted</a:t>
            </a:r>
          </a:p>
          <a:p>
            <a:pPr lvl="1"/>
            <a:r>
              <a:rPr lang="en-GB" sz="2000" dirty="0"/>
              <a:t>Page number</a:t>
            </a:r>
          </a:p>
          <a:p>
            <a:r>
              <a:rPr lang="en-GB" sz="2400" dirty="0"/>
              <a:t>May want to include</a:t>
            </a:r>
          </a:p>
          <a:p>
            <a:pPr lvl="1"/>
            <a:r>
              <a:rPr lang="en-GB" sz="2000" dirty="0"/>
              <a:t>ICR logo</a:t>
            </a:r>
          </a:p>
        </p:txBody>
      </p:sp>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A4747E-505D-4E3D-B52D-B51055B307DE}"/>
              </a:ext>
            </a:extLst>
          </p:cNvPr>
          <p:cNvPicPr>
            <a:picLocks noChangeAspect="1"/>
          </p:cNvPicPr>
          <p:nvPr/>
        </p:nvPicPr>
        <p:blipFill>
          <a:blip r:embed="rId3"/>
          <a:stretch>
            <a:fillRect/>
          </a:stretch>
        </p:blipFill>
        <p:spPr>
          <a:xfrm>
            <a:off x="4824198" y="1175795"/>
            <a:ext cx="4009747" cy="5564069"/>
          </a:xfrm>
          <a:prstGeom prst="rect">
            <a:avLst/>
          </a:prstGeom>
        </p:spPr>
      </p:pic>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icr_logo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42AE8C1A-2619-533E-BB7D-8F150900E246}"/>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C6DF1F29-5CE5-6689-BB9D-DD214FE5D226}"/>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Under certain conditions you should include statements before your abstract:</a:t>
            </a:r>
          </a:p>
          <a:p>
            <a:pPr lvl="1"/>
            <a:r>
              <a:rPr lang="en-GB" sz="2000" dirty="0"/>
              <a:t>Statement concerning joint work: if you have collaborated on your work, this should state what you have personally done, and what by collaborators</a:t>
            </a:r>
          </a:p>
          <a:p>
            <a:pPr lvl="1"/>
            <a:r>
              <a:rPr lang="en-GB" sz="2000" dirty="0"/>
              <a:t>Statement concerning work previously submitted for another award: if this incorporates work submitted for a degree or similar award at ICR or elsewhere</a:t>
            </a:r>
          </a:p>
          <a:p>
            <a:pPr lvl="1"/>
            <a:r>
              <a:rPr lang="en-GB" sz="2000" dirty="0"/>
              <a:t>Statement of impact: if your experimental work was disrupted by Covid</a:t>
            </a:r>
          </a:p>
          <a:p>
            <a:r>
              <a:rPr lang="en-GB" sz="2000" dirty="0"/>
              <a:t>Under two pages</a:t>
            </a:r>
          </a:p>
          <a:p>
            <a:r>
              <a:rPr lang="en-GB" sz="2000" dirty="0"/>
              <a:t>Signed by you and supervisor </a:t>
            </a:r>
          </a:p>
          <a:p>
            <a:r>
              <a:rPr lang="en-GB" sz="2000" dirty="0"/>
              <a:t>Followed by abstract</a:t>
            </a:r>
          </a:p>
          <a:p>
            <a:pPr lvl="1"/>
            <a:r>
              <a:rPr lang="en-GB" sz="1600" dirty="0"/>
              <a:t>Up to 300 words</a:t>
            </a:r>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Statements</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200" dirty="0">
                <a:solidFill>
                  <a:schemeClr val="tx2">
                    <a:lumMod val="50000"/>
                    <a:lumOff val="50000"/>
                  </a:schemeClr>
                </a:solidFill>
              </a:rPr>
              <a:t>\chapter</a:t>
            </a:r>
            <a:r>
              <a:rPr lang="en-GB" sz="2200" dirty="0"/>
              <a:t>*{Statement Concerning Joint Work}</a:t>
            </a:r>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blindtext</a:t>
            </a:r>
            <a:endParaRPr lang="en-GB" sz="2200" dirty="0">
              <a:solidFill>
                <a:schemeClr val="tx2">
                  <a:lumMod val="50000"/>
                  <a:lumOff val="50000"/>
                </a:schemeClr>
              </a:solidFill>
            </a:endParaRPr>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includegraphics</a:t>
            </a:r>
            <a:r>
              <a:rPr lang="en-GB" sz="2200" dirty="0"/>
              <a:t>[height=2cm] {</a:t>
            </a:r>
            <a:r>
              <a:rPr lang="en-GB" sz="2200" dirty="0" err="1">
                <a:solidFill>
                  <a:schemeClr val="accent4">
                    <a:lumMod val="75000"/>
                  </a:schemeClr>
                </a:solidFill>
              </a:rPr>
              <a:t>einstein_signature</a:t>
            </a:r>
            <a:r>
              <a:rPr lang="en-GB" sz="2200" dirty="0"/>
              <a:t>}</a:t>
            </a:r>
          </a:p>
          <a:p>
            <a:pPr marL="0" indent="0">
              <a:buNone/>
            </a:pPr>
            <a:endParaRPr lang="en-GB" sz="2200" dirty="0"/>
          </a:p>
          <a:p>
            <a:pPr marL="0" indent="0">
              <a:buNone/>
            </a:pPr>
            <a:r>
              <a:rPr lang="en-GB" sz="2200" dirty="0" err="1"/>
              <a:t>A.Einstein</a:t>
            </a:r>
            <a:endParaRPr lang="en-GB" sz="2200" dirty="0"/>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vspace</a:t>
            </a:r>
            <a:r>
              <a:rPr lang="en-GB" sz="2200" dirty="0"/>
              <a:t>{1cm}</a:t>
            </a:r>
          </a:p>
          <a:p>
            <a:pPr marL="0" indent="0">
              <a:buNone/>
            </a:pPr>
            <a:endParaRPr lang="en-GB" sz="2200" dirty="0">
              <a:solidFill>
                <a:schemeClr val="tx2">
                  <a:lumMod val="50000"/>
                  <a:lumOff val="50000"/>
                </a:schemeClr>
              </a:solidFill>
            </a:endParaRPr>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includegraphics</a:t>
            </a:r>
            <a:r>
              <a:rPr lang="en-GB" sz="2200" dirty="0"/>
              <a:t>[height=3cm] {</a:t>
            </a:r>
            <a:r>
              <a:rPr lang="en-GB" sz="2200" dirty="0" err="1">
                <a:solidFill>
                  <a:schemeClr val="accent4">
                    <a:lumMod val="75000"/>
                  </a:schemeClr>
                </a:solidFill>
              </a:rPr>
              <a:t>leonardo_signature</a:t>
            </a:r>
            <a:r>
              <a:rPr lang="en-GB" sz="2200" dirty="0"/>
              <a:t>}</a:t>
            </a:r>
          </a:p>
          <a:p>
            <a:pPr marL="0" indent="0">
              <a:buNone/>
            </a:pPr>
            <a:endParaRPr lang="en-GB" sz="2200" dirty="0">
              <a:solidFill>
                <a:schemeClr val="tx2">
                  <a:lumMod val="50000"/>
                  <a:lumOff val="50000"/>
                </a:schemeClr>
              </a:solidFill>
            </a:endParaRPr>
          </a:p>
          <a:p>
            <a:pPr marL="0" indent="0">
              <a:buNone/>
            </a:pPr>
            <a:r>
              <a:rPr lang="en-GB" sz="2200" dirty="0"/>
              <a:t>L. DiCaprio</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C037CB9D-6AEB-6676-B9BE-0F8FADAF4071}"/>
              </a:ext>
            </a:extLst>
          </p:cNvPr>
          <p:cNvPicPr>
            <a:picLocks noChangeAspect="1"/>
          </p:cNvPicPr>
          <p:nvPr/>
        </p:nvPicPr>
        <p:blipFill>
          <a:blip r:embed="rId3"/>
          <a:stretch>
            <a:fillRect/>
          </a:stretch>
        </p:blipFill>
        <p:spPr>
          <a:xfrm>
            <a:off x="4818532" y="1783995"/>
            <a:ext cx="3784671" cy="4171510"/>
          </a:xfrm>
          <a:prstGeom prst="rect">
            <a:avLst/>
          </a:prstGeom>
        </p:spPr>
      </p:pic>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you may want to include</a:t>
            </a:r>
          </a:p>
          <a:p>
            <a:pPr lvl="1"/>
            <a:r>
              <a:rPr lang="en-GB" sz="2400" dirty="0"/>
              <a:t>Table of Contents</a:t>
            </a:r>
          </a:p>
          <a:p>
            <a:pPr lvl="1"/>
            <a:r>
              <a:rPr lang="en-GB" sz="2400" dirty="0"/>
              <a:t>List of Figures</a:t>
            </a:r>
          </a:p>
          <a:p>
            <a:pPr lvl="1"/>
            <a:r>
              <a:rPr lang="en-GB" sz="2400" dirty="0"/>
              <a:t>List of Tables</a:t>
            </a:r>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316147"/>
            <a:ext cx="4173278" cy="2824064"/>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5" name="TextBox 4">
            <a:extLst>
              <a:ext uri="{FF2B5EF4-FFF2-40B4-BE49-F238E27FC236}">
                <a16:creationId xmlns:a16="http://schemas.microsoft.com/office/drawing/2014/main" id="{DD3C3C8C-9D35-0201-FF54-6FB2E0A0C333}"/>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8" name="TextBox 7">
            <a:extLst>
              <a:ext uri="{FF2B5EF4-FFF2-40B4-BE49-F238E27FC236}">
                <a16:creationId xmlns:a16="http://schemas.microsoft.com/office/drawing/2014/main" id="{6C4814C6-D784-2406-32A2-FA6FA7C25DF5}"/>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08208"/>
            <a:ext cx="3967655" cy="4139030"/>
          </a:xfrm>
        </p:spPr>
        <p:txBody>
          <a:bodyPr>
            <a:noAutofit/>
          </a:bodyPr>
          <a:lstStyle/>
          <a:p>
            <a:pPr marL="0" indent="0">
              <a:buNone/>
            </a:pPr>
            <a:r>
              <a:rPr lang="en-GB" sz="1500" dirty="0">
                <a:solidFill>
                  <a:schemeClr val="tx2">
                    <a:lumMod val="50000"/>
                    <a:lumOff val="50000"/>
                  </a:schemeClr>
                </a:solidFill>
              </a:rPr>
              <a:t>\begin</a:t>
            </a:r>
            <a:r>
              <a:rPr lang="en-GB" sz="1500" dirty="0"/>
              <a:t>{</a:t>
            </a:r>
            <a:r>
              <a:rPr lang="en-GB" sz="1500" dirty="0">
                <a:solidFill>
                  <a:schemeClr val="accent4">
                    <a:lumMod val="75000"/>
                  </a:schemeClr>
                </a:solidFill>
              </a:rPr>
              <a:t>figure</a:t>
            </a:r>
            <a:r>
              <a:rPr lang="en-GB" sz="1500" dirty="0"/>
              <a:t>}</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centering</a:t>
            </a:r>
            <a:endParaRPr lang="en-GB" sz="1500" dirty="0">
              <a:solidFill>
                <a:schemeClr val="tx2">
                  <a:lumMod val="50000"/>
                  <a:lumOff val="50000"/>
                </a:schemeClr>
              </a:solidFill>
            </a:endParaRP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[Amazon]{</a:t>
            </a:r>
            <a:r>
              <a:rPr lang="en-GB" sz="1500" dirty="0">
                <a:solidFill>
                  <a:schemeClr val="tx2">
                    <a:lumMod val="50000"/>
                    <a:lumOff val="50000"/>
                  </a:schemeClr>
                </a:solidFill>
              </a:rPr>
              <a:t>\label</a:t>
            </a:r>
            <a:r>
              <a:rPr lang="en-GB" sz="1500" dirty="0"/>
              <a:t>{</a:t>
            </a:r>
            <a:r>
              <a:rPr lang="en-GB" sz="1500" dirty="0">
                <a:solidFill>
                  <a:schemeClr val="accent4">
                    <a:lumMod val="75000"/>
                  </a:schemeClr>
                </a:solidFill>
              </a:rPr>
              <a:t>amazon</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0.48</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amazon_river</a:t>
            </a:r>
            <a:r>
              <a:rPr lang="en-GB" sz="1500" dirty="0"/>
              <a:t>}} </a:t>
            </a:r>
            <a:r>
              <a:rPr lang="en-GB" sz="1500" dirty="0">
                <a:solidFill>
                  <a:schemeClr val="tx2">
                    <a:lumMod val="50000"/>
                    <a:lumOff val="50000"/>
                  </a:schemeClr>
                </a:solidFill>
              </a:rPr>
              <a:t>\quad</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[Nile]{</a:t>
            </a:r>
            <a:r>
              <a:rPr lang="en-GB" sz="1500" dirty="0">
                <a:solidFill>
                  <a:schemeClr val="tx2">
                    <a:lumMod val="50000"/>
                    <a:lumOff val="50000"/>
                  </a:schemeClr>
                </a:solidFill>
              </a:rPr>
              <a:t>\label</a:t>
            </a:r>
            <a:r>
              <a:rPr lang="en-GB" sz="1500" dirty="0"/>
              <a:t>{</a:t>
            </a:r>
            <a:r>
              <a:rPr lang="en-GB" sz="1500" dirty="0" err="1">
                <a:solidFill>
                  <a:schemeClr val="accent4">
                    <a:lumMod val="75000"/>
                  </a:schemeClr>
                </a:solidFill>
              </a:rPr>
              <a:t>nile</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0.48</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nile_river</a:t>
            </a:r>
            <a:r>
              <a:rPr lang="en-GB" sz="1500" dirty="0"/>
              <a:t>}} </a:t>
            </a:r>
            <a:r>
              <a:rPr lang="en-GB" sz="1500" dirty="0">
                <a:solidFill>
                  <a:schemeClr val="accent1">
                    <a:lumMod val="60000"/>
                    <a:lumOff val="40000"/>
                  </a:schemeClr>
                </a:solidFill>
              </a:rPr>
              <a:t>\\</a:t>
            </a:r>
            <a:r>
              <a:rPr lang="en-GB" sz="1500" dirty="0"/>
              <a:t> </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[Yangtze]{</a:t>
            </a:r>
            <a:r>
              <a:rPr lang="en-GB" sz="1500" dirty="0">
                <a:solidFill>
                  <a:schemeClr val="tx2">
                    <a:lumMod val="50000"/>
                    <a:lumOff val="50000"/>
                  </a:schemeClr>
                </a:solidFill>
              </a:rPr>
              <a:t>\label</a:t>
            </a:r>
            <a:r>
              <a:rPr lang="en-GB" sz="1500" dirty="0"/>
              <a:t>{</a:t>
            </a:r>
            <a:r>
              <a:rPr lang="en-GB" sz="1500" dirty="0" err="1">
                <a:solidFill>
                  <a:schemeClr val="accent4">
                    <a:lumMod val="75000"/>
                  </a:schemeClr>
                </a:solidFill>
              </a:rPr>
              <a:t>yangtze</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0.52</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yangtze_river</a:t>
            </a:r>
            <a:r>
              <a:rPr lang="en-GB" sz="1500" dirty="0"/>
              <a:t>}} </a:t>
            </a:r>
            <a:r>
              <a:rPr lang="en-GB" sz="1500" dirty="0">
                <a:solidFill>
                  <a:schemeClr val="tx2">
                    <a:lumMod val="50000"/>
                    <a:lumOff val="50000"/>
                  </a:schemeClr>
                </a:solidFill>
              </a:rPr>
              <a:t>\quad</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[Thames]{</a:t>
            </a:r>
            <a:r>
              <a:rPr lang="en-GB" sz="1500" dirty="0">
                <a:solidFill>
                  <a:schemeClr val="tx2">
                    <a:lumMod val="50000"/>
                    <a:lumOff val="50000"/>
                  </a:schemeClr>
                </a:solidFill>
              </a:rPr>
              <a:t>\label</a:t>
            </a:r>
            <a:r>
              <a:rPr lang="en-GB" sz="1500" dirty="0"/>
              <a:t>{</a:t>
            </a:r>
            <a:r>
              <a:rPr lang="en-GB" sz="1500" dirty="0" err="1">
                <a:solidFill>
                  <a:schemeClr val="accent4">
                    <a:lumMod val="75000"/>
                  </a:schemeClr>
                </a:solidFill>
              </a:rPr>
              <a:t>thames</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0.44</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thames_river</a:t>
            </a:r>
            <a:r>
              <a:rPr lang="en-GB" sz="1500" dirty="0"/>
              <a:t>}}</a:t>
            </a:r>
          </a:p>
          <a:p>
            <a:pPr marL="0" indent="0">
              <a:buNone/>
            </a:pPr>
            <a:r>
              <a:rPr lang="en-GB" sz="1500" dirty="0">
                <a:solidFill>
                  <a:schemeClr val="tx2">
                    <a:lumMod val="50000"/>
                    <a:lumOff val="50000"/>
                  </a:schemeClr>
                </a:solidFill>
              </a:rPr>
              <a:t>\caption</a:t>
            </a:r>
            <a:r>
              <a:rPr lang="en-GB" sz="1500" dirty="0"/>
              <a:t>{Rivers}</a:t>
            </a:r>
            <a:r>
              <a:rPr lang="en-GB" sz="1500" dirty="0">
                <a:solidFill>
                  <a:schemeClr val="tx2">
                    <a:lumMod val="50000"/>
                    <a:lumOff val="50000"/>
                  </a:schemeClr>
                </a:solidFill>
              </a:rPr>
              <a:t>\label</a:t>
            </a:r>
            <a:r>
              <a:rPr lang="en-GB" sz="1500" dirty="0"/>
              <a:t>{</a:t>
            </a:r>
            <a:r>
              <a:rPr lang="en-GB" sz="1500" dirty="0">
                <a:solidFill>
                  <a:schemeClr val="accent4">
                    <a:lumMod val="75000"/>
                  </a:schemeClr>
                </a:solidFill>
              </a:rPr>
              <a:t>rivers</a:t>
            </a:r>
            <a:r>
              <a:rPr lang="en-GB" sz="1500" dirty="0"/>
              <a:t>}</a:t>
            </a:r>
          </a:p>
          <a:p>
            <a:pPr marL="0" indent="0">
              <a:buNone/>
            </a:pPr>
            <a:r>
              <a:rPr lang="en-GB" sz="1500" dirty="0">
                <a:solidFill>
                  <a:schemeClr val="tx2">
                    <a:lumMod val="50000"/>
                    <a:lumOff val="50000"/>
                  </a:schemeClr>
                </a:solidFill>
              </a:rPr>
              <a:t>\end</a:t>
            </a:r>
            <a:r>
              <a:rPr lang="en-GB" sz="1500" dirty="0"/>
              <a:t>{</a:t>
            </a:r>
            <a:r>
              <a:rPr lang="en-GB" sz="1500" dirty="0">
                <a:solidFill>
                  <a:schemeClr val="accent4">
                    <a:lumMod val="75000"/>
                  </a:schemeClr>
                </a:solidFill>
              </a:rPr>
              <a:t>figure</a:t>
            </a:r>
            <a:r>
              <a:rPr lang="en-GB" sz="1500" dirty="0"/>
              <a:t>}</a:t>
            </a:r>
          </a:p>
          <a:p>
            <a:pPr marL="0" indent="0">
              <a:buNone/>
            </a:pPr>
            <a:endParaRPr lang="en-GB" sz="1500" dirty="0"/>
          </a:p>
          <a:p>
            <a:pPr marL="0" indent="0">
              <a:buNone/>
            </a:pPr>
            <a:r>
              <a:rPr lang="en-GB" sz="1500" dirty="0">
                <a:solidFill>
                  <a:schemeClr val="tx2">
                    <a:lumMod val="50000"/>
                    <a:lumOff val="50000"/>
                  </a:schemeClr>
                </a:solidFill>
              </a:rPr>
              <a:t>\ref</a:t>
            </a:r>
            <a:r>
              <a:rPr lang="en-GB" sz="1500" dirty="0"/>
              <a:t>{</a:t>
            </a:r>
            <a:r>
              <a:rPr lang="en-GB" sz="1500" dirty="0" err="1">
                <a:solidFill>
                  <a:schemeClr val="accent4">
                    <a:lumMod val="75000"/>
                  </a:schemeClr>
                </a:solidFill>
              </a:rPr>
              <a:t>nile</a:t>
            </a:r>
            <a:r>
              <a:rPr lang="en-GB" sz="1500" dirty="0"/>
              <a:t>} is part of </a:t>
            </a:r>
            <a:r>
              <a:rPr lang="en-GB" sz="1500" dirty="0">
                <a:solidFill>
                  <a:schemeClr val="tx2">
                    <a:lumMod val="50000"/>
                    <a:lumOff val="50000"/>
                  </a:schemeClr>
                </a:solidFill>
              </a:rPr>
              <a:t>\ref</a:t>
            </a:r>
            <a:r>
              <a:rPr lang="en-GB" sz="1500" dirty="0"/>
              <a:t>{</a:t>
            </a:r>
            <a:r>
              <a:rPr lang="en-GB" sz="1500" dirty="0">
                <a:solidFill>
                  <a:schemeClr val="accent4">
                    <a:lumMod val="75000"/>
                  </a:schemeClr>
                </a:solidFill>
              </a:rPr>
              <a:t>rivers</a:t>
            </a:r>
            <a:r>
              <a:rPr lang="en-GB" sz="1500" dirty="0"/>
              <a:t>}.</a:t>
            </a:r>
            <a:endParaRPr lang="en-GB" sz="15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sp>
        <p:nvSpPr>
          <p:cNvPr id="6" name="TextBox 5">
            <a:extLst>
              <a:ext uri="{FF2B5EF4-FFF2-40B4-BE49-F238E27FC236}">
                <a16:creationId xmlns:a16="http://schemas.microsoft.com/office/drawing/2014/main" id="{21668616-D758-4993-9269-462401CCC31D}"/>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7" name="Group 6">
            <a:extLst>
              <a:ext uri="{FF2B5EF4-FFF2-40B4-BE49-F238E27FC236}">
                <a16:creationId xmlns:a16="http://schemas.microsoft.com/office/drawing/2014/main" id="{A45FFFFA-E775-1C85-90CD-1859DAFA8786}"/>
              </a:ext>
            </a:extLst>
          </p:cNvPr>
          <p:cNvGrpSpPr/>
          <p:nvPr/>
        </p:nvGrpSpPr>
        <p:grpSpPr>
          <a:xfrm>
            <a:off x="239675" y="1284329"/>
            <a:ext cx="2920992" cy="643057"/>
            <a:chOff x="239675" y="1353129"/>
            <a:chExt cx="2920992" cy="643057"/>
          </a:xfrm>
        </p:grpSpPr>
        <p:sp>
          <p:nvSpPr>
            <p:cNvPr id="8" name="TextBox 7">
              <a:extLst>
                <a:ext uri="{FF2B5EF4-FFF2-40B4-BE49-F238E27FC236}">
                  <a16:creationId xmlns:a16="http://schemas.microsoft.com/office/drawing/2014/main" id="{D01E67D6-C83F-CD94-1573-E8ADB64438AD}"/>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B7809771-A547-3936-288F-25EB9C203E8D}"/>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379360" y="1686591"/>
            <a:ext cx="4166693" cy="415498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The </a:t>
            </a:r>
            <a:r>
              <a:rPr lang="en-GB" sz="2800" dirty="0" err="1"/>
              <a:t>UoL</a:t>
            </a:r>
            <a:r>
              <a:rPr lang="en-GB" sz="2800" dirty="0"/>
              <a:t> does not specify a format for bibliographies/citations</a:t>
            </a:r>
          </a:p>
          <a:p>
            <a:r>
              <a:rPr lang="en-GB" sz="2800" dirty="0"/>
              <a:t>For PhD theses, bibliographies are usually included at the end of the whole document</a:t>
            </a:r>
          </a:p>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at the </a:t>
            </a:r>
            <a:br>
              <a:rPr lang="en-GB" sz="4000" dirty="0"/>
            </a:br>
            <a:r>
              <a:rPr lang="en-GB" sz="4000" dirty="0"/>
              <a:t>End of Each Chapter</a:t>
            </a:r>
          </a:p>
        </p:txBody>
      </p:sp>
      <p:grpSp>
        <p:nvGrpSpPr>
          <p:cNvPr id="5" name="Group 4">
            <a:extLst>
              <a:ext uri="{FF2B5EF4-FFF2-40B4-BE49-F238E27FC236}">
                <a16:creationId xmlns:a16="http://schemas.microsoft.com/office/drawing/2014/main" id="{F5455341-BD23-481A-BFA7-330F1E8E3283}"/>
              </a:ext>
            </a:extLst>
          </p:cNvPr>
          <p:cNvGrpSpPr/>
          <p:nvPr/>
        </p:nvGrpSpPr>
        <p:grpSpPr>
          <a:xfrm>
            <a:off x="237685" y="2873640"/>
            <a:ext cx="4536872" cy="3428954"/>
            <a:chOff x="191387" y="1449022"/>
            <a:chExt cx="4221840" cy="3428954"/>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046988"/>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sectionbib</a:t>
              </a:r>
              <a:r>
                <a:rPr lang="en-GB" sz="2400" dirty="0"/>
                <a:t>]{natbib}</a:t>
              </a:r>
            </a:p>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t>chapterbib</a:t>
              </a:r>
              <a:r>
                <a:rPr lang="en-GB" sz="2400" dirty="0"/>
                <a:t>}  </a:t>
              </a:r>
            </a:p>
            <a:p>
              <a:endParaRPr lang="en-GB" sz="2400" dirty="0">
                <a:solidFill>
                  <a:schemeClr val="tx2">
                    <a:lumMod val="50000"/>
                    <a:lumOff val="50000"/>
                  </a:schemeClr>
                </a:solidFill>
              </a:endParaRPr>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document</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\include</a:t>
              </a:r>
              <a:r>
                <a:rPr lang="en-GB" sz="2400" dirty="0"/>
                <a:t>{</a:t>
              </a:r>
              <a:r>
                <a:rPr lang="en-GB" sz="2400" dirty="0">
                  <a:solidFill>
                    <a:schemeClr val="accent4">
                      <a:lumMod val="75000"/>
                    </a:schemeClr>
                  </a:solidFill>
                </a:rPr>
                <a:t>introduction</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\include</a:t>
              </a:r>
              <a:r>
                <a:rPr lang="en-GB" sz="2400" dirty="0"/>
                <a:t>{</a:t>
              </a:r>
              <a:r>
                <a:rPr lang="en-GB" sz="2400" dirty="0" err="1">
                  <a:solidFill>
                    <a:schemeClr val="accent4">
                      <a:lumMod val="75000"/>
                    </a:schemeClr>
                  </a:solidFill>
                </a:rPr>
                <a:t>literature_review</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sp>
        <p:nvSpPr>
          <p:cNvPr id="6" name="Content Placeholder 6">
            <a:extLst>
              <a:ext uri="{FF2B5EF4-FFF2-40B4-BE49-F238E27FC236}">
                <a16:creationId xmlns:a16="http://schemas.microsoft.com/office/drawing/2014/main" id="{BD51EB6C-9A9A-4D69-226A-685D23842974}"/>
              </a:ext>
            </a:extLst>
          </p:cNvPr>
          <p:cNvSpPr>
            <a:spLocks noGrp="1"/>
          </p:cNvSpPr>
          <p:nvPr>
            <p:ph idx="1"/>
          </p:nvPr>
        </p:nvSpPr>
        <p:spPr>
          <a:xfrm>
            <a:off x="457200" y="1645544"/>
            <a:ext cx="8189089" cy="914661"/>
          </a:xfrm>
        </p:spPr>
        <p:txBody>
          <a:bodyPr/>
          <a:lstStyle/>
          <a:p>
            <a:r>
              <a:rPr lang="en-GB" sz="2000" dirty="0"/>
              <a:t>MD(Res) thesis commonly have bibliography at the end of each chapter</a:t>
            </a:r>
          </a:p>
          <a:p>
            <a:r>
              <a:rPr lang="en-GB" sz="2000" dirty="0"/>
              <a:t>Can achieve this with </a:t>
            </a:r>
            <a:r>
              <a:rPr lang="en-GB" sz="2000" dirty="0" err="1"/>
              <a:t>chapterbib</a:t>
            </a:r>
            <a:r>
              <a:rPr lang="en-GB" sz="2000" dirty="0"/>
              <a:t> package </a:t>
            </a:r>
          </a:p>
          <a:p>
            <a:pPr lvl="1"/>
            <a:endParaRPr lang="en-GB" sz="1600" dirty="0"/>
          </a:p>
        </p:txBody>
      </p:sp>
      <p:grpSp>
        <p:nvGrpSpPr>
          <p:cNvPr id="8" name="Group 7">
            <a:extLst>
              <a:ext uri="{FF2B5EF4-FFF2-40B4-BE49-F238E27FC236}">
                <a16:creationId xmlns:a16="http://schemas.microsoft.com/office/drawing/2014/main" id="{FB68D34C-A625-BE8F-F428-C0A9BDE333D6}"/>
              </a:ext>
            </a:extLst>
          </p:cNvPr>
          <p:cNvGrpSpPr/>
          <p:nvPr/>
        </p:nvGrpSpPr>
        <p:grpSpPr>
          <a:xfrm>
            <a:off x="5040774" y="2873639"/>
            <a:ext cx="3865541" cy="2680763"/>
            <a:chOff x="191387" y="1449022"/>
            <a:chExt cx="4221840" cy="2749340"/>
          </a:xfrm>
        </p:grpSpPr>
        <p:sp>
          <p:nvSpPr>
            <p:cNvPr id="9" name="Rectangle 8">
              <a:extLst>
                <a:ext uri="{FF2B5EF4-FFF2-40B4-BE49-F238E27FC236}">
                  <a16:creationId xmlns:a16="http://schemas.microsoft.com/office/drawing/2014/main" id="{EA243498-31B9-A912-0F4D-1CCDBC3D9A07}"/>
                </a:ext>
              </a:extLst>
            </p:cNvPr>
            <p:cNvSpPr/>
            <p:nvPr/>
          </p:nvSpPr>
          <p:spPr>
            <a:xfrm>
              <a:off x="191387" y="1830988"/>
              <a:ext cx="4221840" cy="2367374"/>
            </a:xfrm>
            <a:prstGeom prst="rect">
              <a:avLst/>
            </a:prstGeom>
            <a:ln w="28575">
              <a:solidFill>
                <a:schemeClr val="accent1">
                  <a:lumMod val="75000"/>
                </a:schemeClr>
              </a:solidFill>
            </a:ln>
          </p:spPr>
          <p:txBody>
            <a:bodyPr wrap="square">
              <a:spAutoFit/>
            </a:bodyPr>
            <a:lstStyle/>
            <a:p>
              <a:r>
                <a:rPr lang="en-GB" sz="2400" dirty="0">
                  <a:solidFill>
                    <a:schemeClr val="tx2">
                      <a:lumMod val="50000"/>
                      <a:lumOff val="50000"/>
                    </a:schemeClr>
                  </a:solidFill>
                </a:rPr>
                <a:t>\chapter</a:t>
              </a:r>
              <a:r>
                <a:rPr lang="en-GB" sz="2400" dirty="0"/>
                <a:t>{</a:t>
              </a:r>
              <a:r>
                <a:rPr lang="en-GB" sz="2400" dirty="0">
                  <a:solidFill>
                    <a:schemeClr val="accent4">
                      <a:lumMod val="75000"/>
                    </a:schemeClr>
                  </a:solidFill>
                </a:rPr>
                <a:t>Introduction</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\cite</a:t>
              </a:r>
              <a:r>
                <a:rPr lang="en-GB" sz="2400" dirty="0"/>
                <a:t>{</a:t>
              </a:r>
              <a:r>
                <a:rPr lang="en-GB" sz="2400" dirty="0">
                  <a:solidFill>
                    <a:schemeClr val="accent4">
                      <a:lumMod val="75000"/>
                    </a:schemeClr>
                  </a:solidFill>
                </a:rPr>
                <a:t>Thor_2011</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{references}</a:t>
              </a:r>
            </a:p>
          </p:txBody>
        </p:sp>
        <p:sp>
          <p:nvSpPr>
            <p:cNvPr id="10" name="TextBox 9">
              <a:extLst>
                <a:ext uri="{FF2B5EF4-FFF2-40B4-BE49-F238E27FC236}">
                  <a16:creationId xmlns:a16="http://schemas.microsoft.com/office/drawing/2014/main" id="{36DD14B0-4FF1-60E2-AA50-1CA33783667B}"/>
                </a:ext>
              </a:extLst>
            </p:cNvPr>
            <p:cNvSpPr txBox="1"/>
            <p:nvPr/>
          </p:nvSpPr>
          <p:spPr>
            <a:xfrm>
              <a:off x="191387" y="1449022"/>
              <a:ext cx="2151272" cy="378780"/>
            </a:xfrm>
            <a:prstGeom prst="rect">
              <a:avLst/>
            </a:prstGeom>
            <a:noFill/>
          </p:spPr>
          <p:txBody>
            <a:bodyPr wrap="square" rtlCol="0">
              <a:spAutoFit/>
            </a:bodyPr>
            <a:lstStyle/>
            <a:p>
              <a:r>
                <a:rPr lang="en-GB" dirty="0" err="1">
                  <a:solidFill>
                    <a:schemeClr val="accent1">
                      <a:lumMod val="75000"/>
                    </a:schemeClr>
                  </a:solidFill>
                </a:rPr>
                <a:t>introduction.tex</a:t>
              </a:r>
              <a:endParaRPr lang="en-GB" dirty="0">
                <a:solidFill>
                  <a:schemeClr val="accent1">
                    <a:lumMod val="75000"/>
                  </a:schemeClr>
                </a:solidFill>
              </a:endParaRPr>
            </a:p>
          </p:txBody>
        </p:sp>
      </p:grpSp>
    </p:spTree>
    <p:extLst>
      <p:ext uri="{BB962C8B-B14F-4D97-AF65-F5344CB8AC3E}">
        <p14:creationId xmlns:p14="http://schemas.microsoft.com/office/powerpoint/2010/main" val="1363280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091105"/>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dirty="0">
                <a:solidFill>
                  <a:schemeClr val="tx2">
                    <a:lumMod val="50000"/>
                    <a:lumOff val="50000"/>
                  </a:schemeClr>
                </a:solidFill>
              </a:rPr>
              <a:t>\</a:t>
            </a:r>
            <a:r>
              <a:rPr lang="en-GB" sz="2000" dirty="0" err="1">
                <a:solidFill>
                  <a:schemeClr val="tx2">
                    <a:lumMod val="50000"/>
                    <a:lumOff val="50000"/>
                  </a:schemeClr>
                </a:solidFill>
              </a:rPr>
              <a:t>acp</a:t>
            </a:r>
            <a:r>
              <a:rPr lang="en-GB" sz="2000" dirty="0"/>
              <a:t>{TLA}.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4" name="Group 3">
            <a:extLst>
              <a:ext uri="{FF2B5EF4-FFF2-40B4-BE49-F238E27FC236}">
                <a16:creationId xmlns:a16="http://schemas.microsoft.com/office/drawing/2014/main" id="{4B25E9E2-346B-673C-79E0-E0A37B359A2A}"/>
              </a:ext>
            </a:extLst>
          </p:cNvPr>
          <p:cNvGrpSpPr/>
          <p:nvPr/>
        </p:nvGrpSpPr>
        <p:grpSpPr>
          <a:xfrm>
            <a:off x="279783" y="1324335"/>
            <a:ext cx="2562514" cy="707886"/>
            <a:chOff x="279783" y="1594601"/>
            <a:chExt cx="2562514" cy="707886"/>
          </a:xfrm>
        </p:grpSpPr>
        <p:sp>
          <p:nvSpPr>
            <p:cNvPr id="5" name="TextBox 4">
              <a:extLst>
                <a:ext uri="{FF2B5EF4-FFF2-40B4-BE49-F238E27FC236}">
                  <a16:creationId xmlns:a16="http://schemas.microsoft.com/office/drawing/2014/main" id="{2D775E77-2C9B-0807-11EB-22F6D39150C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7" name="TextBox 6">
              <a:extLst>
                <a:ext uri="{FF2B5EF4-FFF2-40B4-BE49-F238E27FC236}">
                  <a16:creationId xmlns:a16="http://schemas.microsoft.com/office/drawing/2014/main" id="{B07F758B-0EB6-357F-793A-E7711C8EDEAD}"/>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2753470"/>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4" name="Group 3">
            <a:extLst>
              <a:ext uri="{FF2B5EF4-FFF2-40B4-BE49-F238E27FC236}">
                <a16:creationId xmlns:a16="http://schemas.microsoft.com/office/drawing/2014/main" id="{7E62FD66-7DAB-FF08-D24C-63FFD8333346}"/>
              </a:ext>
            </a:extLst>
          </p:cNvPr>
          <p:cNvGrpSpPr/>
          <p:nvPr/>
        </p:nvGrpSpPr>
        <p:grpSpPr>
          <a:xfrm>
            <a:off x="191387" y="1645474"/>
            <a:ext cx="2822079" cy="738664"/>
            <a:chOff x="191387" y="1645474"/>
            <a:chExt cx="2822079" cy="738664"/>
          </a:xfrm>
        </p:grpSpPr>
        <p:sp>
          <p:nvSpPr>
            <p:cNvPr id="5" name="TextBox 4">
              <a:extLst>
                <a:ext uri="{FF2B5EF4-FFF2-40B4-BE49-F238E27FC236}">
                  <a16:creationId xmlns:a16="http://schemas.microsoft.com/office/drawing/2014/main" id="{636EAE7F-8BC3-3B7D-1887-152ED721B05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7" name="TextBox 6">
              <a:extLst>
                <a:ext uri="{FF2B5EF4-FFF2-40B4-BE49-F238E27FC236}">
                  <a16:creationId xmlns:a16="http://schemas.microsoft.com/office/drawing/2014/main" id="{6114288F-7BDF-3111-FC8C-D53F4D6B3FC2}"/>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ICR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t>Library Theses Office guidance </a:t>
            </a:r>
            <a:r>
              <a:rPr lang="en-GB" sz="2400" dirty="0">
                <a:hlinkClick r:id="rId3"/>
              </a:rPr>
              <a:t>included in repository</a:t>
            </a:r>
            <a:endParaRPr lang="en-GB" sz="2400" dirty="0"/>
          </a:p>
          <a:p>
            <a:pPr fontAlgn="base">
              <a:spcBef>
                <a:spcPts val="600"/>
              </a:spcBef>
              <a:spcAft>
                <a:spcPts val="600"/>
              </a:spcAft>
            </a:pPr>
            <a:r>
              <a:rPr lang="en-GB" sz="2400" dirty="0"/>
              <a:t>Not longer than 100,000 words (excluding bibliography and appendices)</a:t>
            </a:r>
          </a:p>
          <a:p>
            <a:pPr fontAlgn="base">
              <a:spcBef>
                <a:spcPts val="600"/>
              </a:spcBef>
              <a:spcAft>
                <a:spcPts val="600"/>
              </a:spcAft>
            </a:pPr>
            <a:r>
              <a:rPr lang="en-GB" sz="2400" dirty="0">
                <a:hlinkClick r:id="rId4"/>
              </a:rPr>
              <a:t>Good Viva </a:t>
            </a:r>
            <a:r>
              <a:rPr lang="en-GB" sz="2400" dirty="0"/>
              <a:t>video provided by ICR</a:t>
            </a:r>
          </a:p>
          <a:p>
            <a:pPr fontAlgn="base">
              <a:spcBef>
                <a:spcPts val="600"/>
              </a:spcBef>
              <a:spcAft>
                <a:spcPts val="600"/>
              </a:spcAft>
            </a:pPr>
            <a:r>
              <a:rPr lang="en-GB" sz="2400" dirty="0"/>
              <a:t>This course largely aims to give you</a:t>
            </a:r>
          </a:p>
          <a:p>
            <a:pPr lvl="1" fontAlgn="base">
              <a:spcBef>
                <a:spcPts val="600"/>
              </a:spcBef>
              <a:spcAft>
                <a:spcPts val="600"/>
              </a:spcAft>
            </a:pPr>
            <a:r>
              <a:rPr lang="en-GB" sz="2000" dirty="0"/>
              <a:t>Tools to meet formatting requirements</a:t>
            </a:r>
          </a:p>
          <a:p>
            <a:pPr lvl="1" fontAlgn="base">
              <a:spcBef>
                <a:spcPts val="600"/>
              </a:spcBef>
              <a:spcAft>
                <a:spcPts val="600"/>
              </a:spcAft>
            </a:pPr>
            <a:r>
              <a:rPr lang="en-GB" sz="2000" dirty="0"/>
              <a:t>Other useful tools for writing a thesis.</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Font Size, and </a:t>
            </a:r>
            <a:br>
              <a:rPr lang="en-GB" sz="4000" dirty="0"/>
            </a:br>
            <a:r>
              <a:rPr lang="en-GB" sz="4000" dirty="0"/>
              <a:t>Pagination</a:t>
            </a:r>
          </a:p>
        </p:txBody>
      </p:sp>
      <p:sp>
        <p:nvSpPr>
          <p:cNvPr id="3" name="Content Placeholder 2"/>
          <p:cNvSpPr>
            <a:spLocks noGrp="1"/>
          </p:cNvSpPr>
          <p:nvPr>
            <p:ph idx="1"/>
          </p:nvPr>
        </p:nvSpPr>
        <p:spPr>
          <a:xfrm>
            <a:off x="457200" y="1600199"/>
            <a:ext cx="8435280" cy="4588565"/>
          </a:xfrm>
        </p:spPr>
        <p:txBody>
          <a:bodyPr>
            <a:normAutofit fontScale="85000" lnSpcReduction="20000"/>
          </a:bodyPr>
          <a:lstStyle/>
          <a:p>
            <a:pPr fontAlgn="base">
              <a:spcBef>
                <a:spcPts val="600"/>
              </a:spcBef>
              <a:spcAft>
                <a:spcPts val="600"/>
              </a:spcAft>
            </a:pPr>
            <a:r>
              <a:rPr lang="en-GB" sz="2400" dirty="0"/>
              <a:t>Must be A4 paper</a:t>
            </a:r>
          </a:p>
          <a:p>
            <a:pPr fontAlgn="base">
              <a:spcBef>
                <a:spcPts val="600"/>
              </a:spcBef>
              <a:spcAft>
                <a:spcPts val="600"/>
              </a:spcAft>
            </a:pPr>
            <a:r>
              <a:rPr lang="en-GB" sz="2400" dirty="0"/>
              <a:t>All pages must be numbered in Arabic numerals, including the title page.</a:t>
            </a:r>
          </a:p>
          <a:p>
            <a:pPr fontAlgn="base">
              <a:spcBef>
                <a:spcPts val="600"/>
              </a:spcBef>
              <a:spcAft>
                <a:spcPts val="600"/>
              </a:spcAft>
            </a:pPr>
            <a:r>
              <a:rPr lang="en-GB" sz="2400" dirty="0"/>
              <a:t>You may want your pages to be double-sided</a:t>
            </a:r>
          </a:p>
          <a:p>
            <a:pPr lvl="1" fontAlgn="base">
              <a:spcBef>
                <a:spcPts val="600"/>
              </a:spcBef>
              <a:spcAft>
                <a:spcPts val="600"/>
              </a:spcAft>
            </a:pPr>
            <a:r>
              <a:rPr lang="en-GB" sz="2000" dirty="0"/>
              <a:t>Causes headers footers and margins to be reflection on odd and even pages</a:t>
            </a:r>
          </a:p>
          <a:p>
            <a:pPr fontAlgn="base">
              <a:spcBef>
                <a:spcPts val="600"/>
              </a:spcBef>
              <a:spcAft>
                <a:spcPts val="600"/>
              </a:spcAft>
            </a:pPr>
            <a:r>
              <a:rPr lang="en-GB" sz="2400" dirty="0"/>
              <a:t>LTO suggests using Arial size 12 font</a:t>
            </a:r>
          </a:p>
          <a:p>
            <a:pPr lvl="1" fontAlgn="base">
              <a:spcBef>
                <a:spcPts val="600"/>
              </a:spcBef>
              <a:spcAft>
                <a:spcPts val="600"/>
              </a:spcAft>
            </a:pPr>
            <a:r>
              <a:rPr lang="en-GB" sz="2000" dirty="0"/>
              <a:t>Arial not supported in LaTeX, but Helvetica provides a very similar font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helvet</a:t>
            </a:r>
            <a:r>
              <a:rPr lang="en-GB" sz="2400" dirty="0"/>
              <a:t>}</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renewcommand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familydefault</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sfdefault</a:t>
            </a:r>
            <a:r>
              <a:rPr lang="en-GB" sz="2400" dirty="0"/>
              <a:t>}</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LTO requires margins at the binding edge should be at least 4cm and all other margins should be at least 2cm.</a:t>
            </a:r>
          </a:p>
          <a:p>
            <a:pPr fontAlgn="base">
              <a:spcBef>
                <a:spcPts val="600"/>
              </a:spcBef>
              <a:spcAft>
                <a:spcPts val="600"/>
              </a:spcAft>
            </a:pPr>
            <a:r>
              <a:rPr lang="en-GB" sz="2400" dirty="0"/>
              <a:t>If you want the document to look good in electronic form as well, you may want to make left and right margins the same.</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5145960"/>
            <a:ext cx="3967655" cy="907997"/>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D0824804-30E4-6C48-5EFC-18FC7C385441}"/>
              </a:ext>
            </a:extLst>
          </p:cNvPr>
          <p:cNvPicPr>
            <a:picLocks noChangeAspect="1"/>
          </p:cNvPicPr>
          <p:nvPr/>
        </p:nvPicPr>
        <p:blipFill>
          <a:blip r:embed="rId3"/>
          <a:stretch>
            <a:fillRect/>
          </a:stretch>
        </p:blipFill>
        <p:spPr>
          <a:xfrm>
            <a:off x="5584785" y="1153801"/>
            <a:ext cx="2789497" cy="5331570"/>
          </a:xfrm>
          <a:prstGeom prst="rect">
            <a:avLst/>
          </a:prstGeom>
        </p:spPr>
      </p:pic>
      <p:sp>
        <p:nvSpPr>
          <p:cNvPr id="8" name="TextBox 7">
            <a:extLst>
              <a:ext uri="{FF2B5EF4-FFF2-40B4-BE49-F238E27FC236}">
                <a16:creationId xmlns:a16="http://schemas.microsoft.com/office/drawing/2014/main" id="{3724276E-B819-4868-EC9E-2A45BB89A012}"/>
              </a:ext>
            </a:extLst>
          </p:cNvPr>
          <p:cNvSpPr txBox="1"/>
          <p:nvPr/>
        </p:nvSpPr>
        <p:spPr>
          <a:xfrm>
            <a:off x="457204" y="1767006"/>
            <a:ext cx="3802278" cy="3323987"/>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top=2cm, left= 4cm, right = 2cm, bottom=3cm</a:t>
            </a:r>
            <a:r>
              <a:rPr lang="en-GB" sz="2400" dirty="0"/>
              <a:t>] {</a:t>
            </a:r>
            <a:r>
              <a:rPr lang="en-GB" sz="2400" dirty="0">
                <a:solidFill>
                  <a:schemeClr val="tx2">
                    <a:lumMod val="50000"/>
                    <a:lumOff val="50000"/>
                  </a:schemeClr>
                </a:solidFill>
              </a:rPr>
              <a:t>geometry</a:t>
            </a:r>
            <a:r>
              <a:rPr lang="en-GB" sz="2400" dirty="0"/>
              <a:t>}</a:t>
            </a:r>
          </a:p>
          <a:p>
            <a:endParaRPr lang="en-GB" dirty="0"/>
          </a:p>
        </p:txBody>
      </p:sp>
      <p:sp>
        <p:nvSpPr>
          <p:cNvPr id="9" name="TextBox 8">
            <a:extLst>
              <a:ext uri="{FF2B5EF4-FFF2-40B4-BE49-F238E27FC236}">
                <a16:creationId xmlns:a16="http://schemas.microsoft.com/office/drawing/2014/main" id="{943F2867-2643-29F9-471E-0E3D1AA4A23F}"/>
              </a:ext>
            </a:extLst>
          </p:cNvPr>
          <p:cNvSpPr txBox="1"/>
          <p:nvPr/>
        </p:nvSpPr>
        <p:spPr>
          <a:xfrm>
            <a:off x="457204" y="13976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46404</TotalTime>
  <Words>7184</Words>
  <Application>Microsoft Office PowerPoint</Application>
  <PresentationFormat>On-screen Show (4:3)</PresentationFormat>
  <Paragraphs>503</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Frutiger LT Std 65 Bold</vt:lpstr>
      <vt:lpstr>Office Theme</vt:lpstr>
      <vt:lpstr>Writing Theses in LaTeX</vt:lpstr>
      <vt:lpstr>Learning Outcomes</vt:lpstr>
      <vt:lpstr>Using this PowerPoint</vt:lpstr>
      <vt:lpstr>Writing Theses in LaTeX</vt:lpstr>
      <vt:lpstr>ICR Thesis Requirements</vt:lpstr>
      <vt:lpstr>Paper Size, Font Size, and  Pagination</vt:lpstr>
      <vt:lpstr>Margins</vt:lpstr>
      <vt:lpstr>Margins</vt:lpstr>
      <vt:lpstr>Footnotes</vt:lpstr>
      <vt:lpstr>Line Spacing</vt:lpstr>
      <vt:lpstr>Line Spacing</vt:lpstr>
      <vt:lpstr>Title Page</vt:lpstr>
      <vt:lpstr>Title Page</vt:lpstr>
      <vt:lpstr>Statements</vt:lpstr>
      <vt:lpstr>Statements</vt:lpstr>
      <vt:lpstr>Contents</vt:lpstr>
      <vt:lpstr>Contents</vt:lpstr>
      <vt:lpstr>Lists of Tables and Figures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Bibliography at the  End of Each Chapter</vt:lpstr>
      <vt:lpstr>Personalising References</vt:lpstr>
      <vt:lpstr>More Ways to Cite</vt:lpstr>
      <vt:lpstr>Bibliography Gotchas</vt:lpstr>
      <vt:lpstr>Acronyms</vt:lpstr>
      <vt:lpstr>Aligning Equations</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464</cp:revision>
  <cp:lastPrinted>2017-04-21T16:42:54Z</cp:lastPrinted>
  <dcterms:created xsi:type="dcterms:W3CDTF">2014-10-29T16:03:49Z</dcterms:created>
  <dcterms:modified xsi:type="dcterms:W3CDTF">2024-05-09T14:14:21Z</dcterms:modified>
</cp:coreProperties>
</file>